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6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0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1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12.xml" ContentType="application/vnd.openxmlformats-officedocument.presentationml.tags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ags/tag13.xml" ContentType="application/vnd.openxmlformats-officedocument.presentationml.tag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ags/tag14.xml" ContentType="application/vnd.openxmlformats-officedocument.presentationml.tags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ags/tag15.xml" ContentType="application/vnd.openxmlformats-officedocument.presentationml.tags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ags/tag16.xml" ContentType="application/vnd.openxmlformats-officedocument.presentationml.tags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ags/tag19.xml" ContentType="application/vnd.openxmlformats-officedocument.presentationml.tags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ags/tag20.xml" ContentType="application/vnd.openxmlformats-officedocument.presentationml.tags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ags/tag21.xml" ContentType="application/vnd.openxmlformats-officedocument.presentationml.tags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ags/tag22.xml" ContentType="application/vnd.openxmlformats-officedocument.presentationml.tags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ags/tag23.xml" ContentType="application/vnd.openxmlformats-officedocument.presentationml.tags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87" r:id="rId3"/>
    <p:sldId id="290" r:id="rId4"/>
    <p:sldId id="288" r:id="rId5"/>
    <p:sldId id="291" r:id="rId6"/>
    <p:sldId id="292" r:id="rId7"/>
    <p:sldId id="293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294" r:id="rId17"/>
    <p:sldId id="295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FB0A1"/>
    <a:srgbClr val="EBF5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374" autoAdjust="0"/>
  </p:normalViewPr>
  <p:slideViewPr>
    <p:cSldViewPr snapToGrid="0">
      <p:cViewPr varScale="1">
        <p:scale>
          <a:sx n="86" d="100"/>
          <a:sy n="86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02D31-E413-49A4-A151-F4698DB11FA2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7B36658-8C99-4292-9768-FD01B33E9CC8}">
      <dgm:prSet phldrT="[Texto]" custT="1"/>
      <dgm:spPr/>
      <dgm:t>
        <a:bodyPr/>
        <a:lstStyle/>
        <a:p>
          <a:r>
            <a:rPr lang="es-ES" sz="1500" b="1" dirty="0"/>
            <a:t>VIOLENCIA DOMÈSTICA / DE PAREJA</a:t>
          </a:r>
        </a:p>
      </dgm:t>
    </dgm:pt>
    <dgm:pt modelId="{66FA9765-E8C0-4D69-88CF-E1A0C3B90823}" type="parTrans" cxnId="{86A270AC-8279-469D-92F8-944B7E9854DD}">
      <dgm:prSet/>
      <dgm:spPr/>
      <dgm:t>
        <a:bodyPr/>
        <a:lstStyle/>
        <a:p>
          <a:endParaRPr lang="es-ES"/>
        </a:p>
      </dgm:t>
    </dgm:pt>
    <dgm:pt modelId="{B46DEC45-8453-4A50-801F-931EFED1E435}" type="sibTrans" cxnId="{86A270AC-8279-469D-92F8-944B7E9854DD}">
      <dgm:prSet/>
      <dgm:spPr/>
      <dgm:t>
        <a:bodyPr/>
        <a:lstStyle/>
        <a:p>
          <a:endParaRPr lang="es-ES"/>
        </a:p>
      </dgm:t>
    </dgm:pt>
    <dgm:pt modelId="{A368784A-5D56-4813-BDFA-1B47328C604F}">
      <dgm:prSet phldrT="[Texto]" custT="1"/>
      <dgm:spPr/>
      <dgm:t>
        <a:bodyPr/>
        <a:lstStyle/>
        <a:p>
          <a:r>
            <a:rPr lang="es-ES" sz="1500" b="1" dirty="0"/>
            <a:t>ACOSO Y DISCRIMINACIÓN</a:t>
          </a:r>
        </a:p>
      </dgm:t>
    </dgm:pt>
    <dgm:pt modelId="{BE10283E-BC95-49F3-BFDB-0C077C3634B3}" type="parTrans" cxnId="{7D14F842-5D98-4A86-AA0B-CFBB1DD9D99D}">
      <dgm:prSet/>
      <dgm:spPr/>
      <dgm:t>
        <a:bodyPr/>
        <a:lstStyle/>
        <a:p>
          <a:endParaRPr lang="es-ES"/>
        </a:p>
      </dgm:t>
    </dgm:pt>
    <dgm:pt modelId="{D60EA2DB-10CA-423C-9EED-C2126B6F052F}" type="sibTrans" cxnId="{7D14F842-5D98-4A86-AA0B-CFBB1DD9D99D}">
      <dgm:prSet/>
      <dgm:spPr/>
      <dgm:t>
        <a:bodyPr/>
        <a:lstStyle/>
        <a:p>
          <a:endParaRPr lang="es-ES"/>
        </a:p>
      </dgm:t>
    </dgm:pt>
    <dgm:pt modelId="{387E6D7B-6434-4F48-A64A-918DCBD4775E}">
      <dgm:prSet phldrT="[Texto]" custT="1"/>
      <dgm:spPr/>
      <dgm:t>
        <a:bodyPr/>
        <a:lstStyle/>
        <a:p>
          <a:r>
            <a:rPr lang="es-ES" sz="1500" b="1" dirty="0"/>
            <a:t>ABUSO SEXUAL</a:t>
          </a:r>
        </a:p>
      </dgm:t>
    </dgm:pt>
    <dgm:pt modelId="{D8E18FCC-CEEC-4863-A6EC-2B15B80EB9F7}" type="parTrans" cxnId="{8E1EA268-A333-4440-8C71-DD1E58926A25}">
      <dgm:prSet/>
      <dgm:spPr/>
      <dgm:t>
        <a:bodyPr/>
        <a:lstStyle/>
        <a:p>
          <a:endParaRPr lang="es-ES"/>
        </a:p>
      </dgm:t>
    </dgm:pt>
    <dgm:pt modelId="{E462AFF4-0510-4C3C-B50F-AF75F40B4F9D}" type="sibTrans" cxnId="{8E1EA268-A333-4440-8C71-DD1E58926A25}">
      <dgm:prSet/>
      <dgm:spPr/>
      <dgm:t>
        <a:bodyPr/>
        <a:lstStyle/>
        <a:p>
          <a:endParaRPr lang="es-ES"/>
        </a:p>
      </dgm:t>
    </dgm:pt>
    <dgm:pt modelId="{874070F3-3A76-42BC-A4A6-2C4A88990E9A}">
      <dgm:prSet phldrT="[Texto]" custT="1"/>
      <dgm:spPr/>
      <dgm:t>
        <a:bodyPr/>
        <a:lstStyle/>
        <a:p>
          <a:r>
            <a:rPr lang="es-ES" sz="1500" b="1" dirty="0"/>
            <a:t>TRATA DE PERSONAS</a:t>
          </a:r>
        </a:p>
      </dgm:t>
    </dgm:pt>
    <dgm:pt modelId="{8D812FD8-7FA0-43FA-8117-D499D43CFAEB}" type="parTrans" cxnId="{020D5F0A-6C26-4415-874B-E3AE03AFB430}">
      <dgm:prSet/>
      <dgm:spPr/>
      <dgm:t>
        <a:bodyPr/>
        <a:lstStyle/>
        <a:p>
          <a:endParaRPr lang="es-ES"/>
        </a:p>
      </dgm:t>
    </dgm:pt>
    <dgm:pt modelId="{74C9C375-C115-45BC-A12D-EB41E4891A7B}" type="sibTrans" cxnId="{020D5F0A-6C26-4415-874B-E3AE03AFB430}">
      <dgm:prSet/>
      <dgm:spPr/>
      <dgm:t>
        <a:bodyPr/>
        <a:lstStyle/>
        <a:p>
          <a:endParaRPr lang="es-ES"/>
        </a:p>
      </dgm:t>
    </dgm:pt>
    <dgm:pt modelId="{7F8BE4F8-E1BF-4726-B119-35EB364C83E5}" type="pres">
      <dgm:prSet presAssocID="{1D202D31-E413-49A4-A151-F4698DB11F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C21D0FF-C959-4E4B-8355-9FADA4BE880F}" type="pres">
      <dgm:prSet presAssocID="{D7B36658-8C99-4292-9768-FD01B33E9CC8}" presName="vertOne" presStyleCnt="0"/>
      <dgm:spPr/>
    </dgm:pt>
    <dgm:pt modelId="{812A4E77-544C-4DAC-8BC3-7036231F24B2}" type="pres">
      <dgm:prSet presAssocID="{D7B36658-8C99-4292-9768-FD01B33E9CC8}" presName="txOne" presStyleLbl="node0" presStyleIdx="0" presStyleCnt="4">
        <dgm:presLayoutVars>
          <dgm:chPref val="3"/>
        </dgm:presLayoutVars>
      </dgm:prSet>
      <dgm:spPr/>
    </dgm:pt>
    <dgm:pt modelId="{7D36348C-1594-45AE-BE78-6A4EE5B52787}" type="pres">
      <dgm:prSet presAssocID="{D7B36658-8C99-4292-9768-FD01B33E9CC8}" presName="horzOne" presStyleCnt="0"/>
      <dgm:spPr/>
    </dgm:pt>
    <dgm:pt modelId="{752F0A58-7B6B-49F5-9D0D-3726C86C7BC5}" type="pres">
      <dgm:prSet presAssocID="{B46DEC45-8453-4A50-801F-931EFED1E435}" presName="sibSpaceOne" presStyleCnt="0"/>
      <dgm:spPr/>
    </dgm:pt>
    <dgm:pt modelId="{5919160B-215C-401A-B315-072C5EF724F1}" type="pres">
      <dgm:prSet presAssocID="{A368784A-5D56-4813-BDFA-1B47328C604F}" presName="vertOne" presStyleCnt="0"/>
      <dgm:spPr/>
    </dgm:pt>
    <dgm:pt modelId="{7AAF6829-9E4E-4651-8B7A-72AEE4157C6E}" type="pres">
      <dgm:prSet presAssocID="{A368784A-5D56-4813-BDFA-1B47328C604F}" presName="txOne" presStyleLbl="node0" presStyleIdx="1" presStyleCnt="4">
        <dgm:presLayoutVars>
          <dgm:chPref val="3"/>
        </dgm:presLayoutVars>
      </dgm:prSet>
      <dgm:spPr/>
    </dgm:pt>
    <dgm:pt modelId="{93A05345-261B-4552-B0CE-095CC7F542D4}" type="pres">
      <dgm:prSet presAssocID="{A368784A-5D56-4813-BDFA-1B47328C604F}" presName="horzOne" presStyleCnt="0"/>
      <dgm:spPr/>
    </dgm:pt>
    <dgm:pt modelId="{E67F737E-C4EC-4F87-9F64-5CA3ECE62E11}" type="pres">
      <dgm:prSet presAssocID="{D60EA2DB-10CA-423C-9EED-C2126B6F052F}" presName="sibSpaceOne" presStyleCnt="0"/>
      <dgm:spPr/>
    </dgm:pt>
    <dgm:pt modelId="{540F007C-962F-407A-960F-AF2BEC88542F}" type="pres">
      <dgm:prSet presAssocID="{387E6D7B-6434-4F48-A64A-918DCBD4775E}" presName="vertOne" presStyleCnt="0"/>
      <dgm:spPr/>
    </dgm:pt>
    <dgm:pt modelId="{1E825D2F-E551-4EF3-BE03-0E4A447456D3}" type="pres">
      <dgm:prSet presAssocID="{387E6D7B-6434-4F48-A64A-918DCBD4775E}" presName="txOne" presStyleLbl="node0" presStyleIdx="2" presStyleCnt="4">
        <dgm:presLayoutVars>
          <dgm:chPref val="3"/>
        </dgm:presLayoutVars>
      </dgm:prSet>
      <dgm:spPr/>
    </dgm:pt>
    <dgm:pt modelId="{47CBF6DA-DFA5-4B93-A016-28AC3051A844}" type="pres">
      <dgm:prSet presAssocID="{387E6D7B-6434-4F48-A64A-918DCBD4775E}" presName="horzOne" presStyleCnt="0"/>
      <dgm:spPr/>
    </dgm:pt>
    <dgm:pt modelId="{1948F3C0-B71E-4E4C-8837-809C8E82CE0F}" type="pres">
      <dgm:prSet presAssocID="{E462AFF4-0510-4C3C-B50F-AF75F40B4F9D}" presName="sibSpaceOne" presStyleCnt="0"/>
      <dgm:spPr/>
    </dgm:pt>
    <dgm:pt modelId="{AF199D83-5081-411A-BEE8-C83F76722BD3}" type="pres">
      <dgm:prSet presAssocID="{874070F3-3A76-42BC-A4A6-2C4A88990E9A}" presName="vertOne" presStyleCnt="0"/>
      <dgm:spPr/>
    </dgm:pt>
    <dgm:pt modelId="{76B4C2F7-5CED-4803-8BFE-6F5F79700DB8}" type="pres">
      <dgm:prSet presAssocID="{874070F3-3A76-42BC-A4A6-2C4A88990E9A}" presName="txOne" presStyleLbl="node0" presStyleIdx="3" presStyleCnt="4" custLinFactNeighborX="-1386" custLinFactNeighborY="-552">
        <dgm:presLayoutVars>
          <dgm:chPref val="3"/>
        </dgm:presLayoutVars>
      </dgm:prSet>
      <dgm:spPr/>
    </dgm:pt>
    <dgm:pt modelId="{C1BC4C01-F161-4444-91AA-F76363215B9D}" type="pres">
      <dgm:prSet presAssocID="{874070F3-3A76-42BC-A4A6-2C4A88990E9A}" presName="horzOne" presStyleCnt="0"/>
      <dgm:spPr/>
    </dgm:pt>
  </dgm:ptLst>
  <dgm:cxnLst>
    <dgm:cxn modelId="{020D5F0A-6C26-4415-874B-E3AE03AFB430}" srcId="{1D202D31-E413-49A4-A151-F4698DB11FA2}" destId="{874070F3-3A76-42BC-A4A6-2C4A88990E9A}" srcOrd="3" destOrd="0" parTransId="{8D812FD8-7FA0-43FA-8117-D499D43CFAEB}" sibTransId="{74C9C375-C115-45BC-A12D-EB41E4891A7B}"/>
    <dgm:cxn modelId="{7D14F842-5D98-4A86-AA0B-CFBB1DD9D99D}" srcId="{1D202D31-E413-49A4-A151-F4698DB11FA2}" destId="{A368784A-5D56-4813-BDFA-1B47328C604F}" srcOrd="1" destOrd="0" parTransId="{BE10283E-BC95-49F3-BFDB-0C077C3634B3}" sibTransId="{D60EA2DB-10CA-423C-9EED-C2126B6F052F}"/>
    <dgm:cxn modelId="{8E1EA268-A333-4440-8C71-DD1E58926A25}" srcId="{1D202D31-E413-49A4-A151-F4698DB11FA2}" destId="{387E6D7B-6434-4F48-A64A-918DCBD4775E}" srcOrd="2" destOrd="0" parTransId="{D8E18FCC-CEEC-4863-A6EC-2B15B80EB9F7}" sibTransId="{E462AFF4-0510-4C3C-B50F-AF75F40B4F9D}"/>
    <dgm:cxn modelId="{E749A74C-77F2-40EB-A10D-501B9A4EC1A3}" type="presOf" srcId="{1D202D31-E413-49A4-A151-F4698DB11FA2}" destId="{7F8BE4F8-E1BF-4726-B119-35EB364C83E5}" srcOrd="0" destOrd="0" presId="urn:microsoft.com/office/officeart/2005/8/layout/hierarchy4"/>
    <dgm:cxn modelId="{86E61D9A-79B7-4A4B-B9FD-BF504A350D37}" type="presOf" srcId="{874070F3-3A76-42BC-A4A6-2C4A88990E9A}" destId="{76B4C2F7-5CED-4803-8BFE-6F5F79700DB8}" srcOrd="0" destOrd="0" presId="urn:microsoft.com/office/officeart/2005/8/layout/hierarchy4"/>
    <dgm:cxn modelId="{86A270AC-8279-469D-92F8-944B7E9854DD}" srcId="{1D202D31-E413-49A4-A151-F4698DB11FA2}" destId="{D7B36658-8C99-4292-9768-FD01B33E9CC8}" srcOrd="0" destOrd="0" parTransId="{66FA9765-E8C0-4D69-88CF-E1A0C3B90823}" sibTransId="{B46DEC45-8453-4A50-801F-931EFED1E435}"/>
    <dgm:cxn modelId="{E545EBBA-FDF9-4D40-9322-6C04AF8B880B}" type="presOf" srcId="{387E6D7B-6434-4F48-A64A-918DCBD4775E}" destId="{1E825D2F-E551-4EF3-BE03-0E4A447456D3}" srcOrd="0" destOrd="0" presId="urn:microsoft.com/office/officeart/2005/8/layout/hierarchy4"/>
    <dgm:cxn modelId="{6AEF0BC2-3666-445E-AFA2-E7956D44F743}" type="presOf" srcId="{A368784A-5D56-4813-BDFA-1B47328C604F}" destId="{7AAF6829-9E4E-4651-8B7A-72AEE4157C6E}" srcOrd="0" destOrd="0" presId="urn:microsoft.com/office/officeart/2005/8/layout/hierarchy4"/>
    <dgm:cxn modelId="{1D1A6EDC-178E-4645-8B5E-F856C46A0A32}" type="presOf" srcId="{D7B36658-8C99-4292-9768-FD01B33E9CC8}" destId="{812A4E77-544C-4DAC-8BC3-7036231F24B2}" srcOrd="0" destOrd="0" presId="urn:microsoft.com/office/officeart/2005/8/layout/hierarchy4"/>
    <dgm:cxn modelId="{C6DBD057-459A-48A5-B746-DA15DA11E65C}" type="presParOf" srcId="{7F8BE4F8-E1BF-4726-B119-35EB364C83E5}" destId="{4C21D0FF-C959-4E4B-8355-9FADA4BE880F}" srcOrd="0" destOrd="0" presId="urn:microsoft.com/office/officeart/2005/8/layout/hierarchy4"/>
    <dgm:cxn modelId="{F12117F1-3009-4CC2-A37E-B8E641A70DA0}" type="presParOf" srcId="{4C21D0FF-C959-4E4B-8355-9FADA4BE880F}" destId="{812A4E77-544C-4DAC-8BC3-7036231F24B2}" srcOrd="0" destOrd="0" presId="urn:microsoft.com/office/officeart/2005/8/layout/hierarchy4"/>
    <dgm:cxn modelId="{8E8BEED2-A429-40F0-B701-58F8DBFD9C69}" type="presParOf" srcId="{4C21D0FF-C959-4E4B-8355-9FADA4BE880F}" destId="{7D36348C-1594-45AE-BE78-6A4EE5B52787}" srcOrd="1" destOrd="0" presId="urn:microsoft.com/office/officeart/2005/8/layout/hierarchy4"/>
    <dgm:cxn modelId="{A658E1EE-D383-421A-B887-1B32563E6271}" type="presParOf" srcId="{7F8BE4F8-E1BF-4726-B119-35EB364C83E5}" destId="{752F0A58-7B6B-49F5-9D0D-3726C86C7BC5}" srcOrd="1" destOrd="0" presId="urn:microsoft.com/office/officeart/2005/8/layout/hierarchy4"/>
    <dgm:cxn modelId="{BC47060C-6D61-4BBF-A440-12D4E4F0D699}" type="presParOf" srcId="{7F8BE4F8-E1BF-4726-B119-35EB364C83E5}" destId="{5919160B-215C-401A-B315-072C5EF724F1}" srcOrd="2" destOrd="0" presId="urn:microsoft.com/office/officeart/2005/8/layout/hierarchy4"/>
    <dgm:cxn modelId="{1A69D90F-A7DA-4ADF-B919-98CB562C8B04}" type="presParOf" srcId="{5919160B-215C-401A-B315-072C5EF724F1}" destId="{7AAF6829-9E4E-4651-8B7A-72AEE4157C6E}" srcOrd="0" destOrd="0" presId="urn:microsoft.com/office/officeart/2005/8/layout/hierarchy4"/>
    <dgm:cxn modelId="{F9545CD2-A8BA-40E4-AD5E-DC5DB9D4B41F}" type="presParOf" srcId="{5919160B-215C-401A-B315-072C5EF724F1}" destId="{93A05345-261B-4552-B0CE-095CC7F542D4}" srcOrd="1" destOrd="0" presId="urn:microsoft.com/office/officeart/2005/8/layout/hierarchy4"/>
    <dgm:cxn modelId="{980D7CF9-EA5D-43A5-98B8-0D7FD648C03C}" type="presParOf" srcId="{7F8BE4F8-E1BF-4726-B119-35EB364C83E5}" destId="{E67F737E-C4EC-4F87-9F64-5CA3ECE62E11}" srcOrd="3" destOrd="0" presId="urn:microsoft.com/office/officeart/2005/8/layout/hierarchy4"/>
    <dgm:cxn modelId="{153D0476-461D-45A1-8C00-491C6FA145FC}" type="presParOf" srcId="{7F8BE4F8-E1BF-4726-B119-35EB364C83E5}" destId="{540F007C-962F-407A-960F-AF2BEC88542F}" srcOrd="4" destOrd="0" presId="urn:microsoft.com/office/officeart/2005/8/layout/hierarchy4"/>
    <dgm:cxn modelId="{5F3D59B8-9F8C-4A52-B07C-E72F22B751DF}" type="presParOf" srcId="{540F007C-962F-407A-960F-AF2BEC88542F}" destId="{1E825D2F-E551-4EF3-BE03-0E4A447456D3}" srcOrd="0" destOrd="0" presId="urn:microsoft.com/office/officeart/2005/8/layout/hierarchy4"/>
    <dgm:cxn modelId="{0147B270-179C-49FA-989F-01EC3E35B48C}" type="presParOf" srcId="{540F007C-962F-407A-960F-AF2BEC88542F}" destId="{47CBF6DA-DFA5-4B93-A016-28AC3051A844}" srcOrd="1" destOrd="0" presId="urn:microsoft.com/office/officeart/2005/8/layout/hierarchy4"/>
    <dgm:cxn modelId="{60E654F4-164D-41CC-B34B-E0ED68C242EB}" type="presParOf" srcId="{7F8BE4F8-E1BF-4726-B119-35EB364C83E5}" destId="{1948F3C0-B71E-4E4C-8837-809C8E82CE0F}" srcOrd="5" destOrd="0" presId="urn:microsoft.com/office/officeart/2005/8/layout/hierarchy4"/>
    <dgm:cxn modelId="{BAFA7214-207C-49C9-A1F2-C27B4BA86490}" type="presParOf" srcId="{7F8BE4F8-E1BF-4726-B119-35EB364C83E5}" destId="{AF199D83-5081-411A-BEE8-C83F76722BD3}" srcOrd="6" destOrd="0" presId="urn:microsoft.com/office/officeart/2005/8/layout/hierarchy4"/>
    <dgm:cxn modelId="{1A21589C-2407-40EE-A6BD-0D5F43B9A52D}" type="presParOf" srcId="{AF199D83-5081-411A-BEE8-C83F76722BD3}" destId="{76B4C2F7-5CED-4803-8BFE-6F5F79700DB8}" srcOrd="0" destOrd="0" presId="urn:microsoft.com/office/officeart/2005/8/layout/hierarchy4"/>
    <dgm:cxn modelId="{66E3011A-52EC-47E7-8C86-021AF5589B66}" type="presParOf" srcId="{AF199D83-5081-411A-BEE8-C83F76722BD3}" destId="{C1BC4C01-F161-4444-91AA-F76363215B9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FBA8086-D5B8-4D60-9B0E-9D7D37244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BE6F61-152C-462C-9FD6-7723B1B946A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Veus-Donna</a:t>
          </a:r>
          <a:endParaRPr lang="es-ES" b="1" dirty="0"/>
        </a:p>
      </dgm:t>
    </dgm:pt>
    <dgm:pt modelId="{44088665-3B52-4A63-A3A2-1EBD5774E186}" type="parTrans" cxnId="{DFBAB4DC-B10D-42C0-8B80-ECE8FF8B3576}">
      <dgm:prSet/>
      <dgm:spPr/>
      <dgm:t>
        <a:bodyPr/>
        <a:lstStyle/>
        <a:p>
          <a:endParaRPr lang="es-ES"/>
        </a:p>
      </dgm:t>
    </dgm:pt>
    <dgm:pt modelId="{E0BF4CCA-42F0-4B9B-869D-15E2907BE058}" type="sibTrans" cxnId="{DFBAB4DC-B10D-42C0-8B80-ECE8FF8B3576}">
      <dgm:prSet/>
      <dgm:spPr/>
      <dgm:t>
        <a:bodyPr/>
        <a:lstStyle/>
        <a:p>
          <a:endParaRPr lang="es-ES"/>
        </a:p>
      </dgm:t>
    </dgm:pt>
    <dgm:pt modelId="{BE0829C9-A1F8-4C97-BBD7-566544E685C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Servei</a:t>
          </a:r>
          <a:r>
            <a:rPr lang="es-ES" b="1" dirty="0"/>
            <a:t> </a:t>
          </a:r>
          <a:r>
            <a:rPr lang="es-ES" b="1" dirty="0" err="1"/>
            <a:t>d’Atenció</a:t>
          </a:r>
          <a:r>
            <a:rPr lang="es-ES" b="1" dirty="0"/>
            <a:t> a la Dona (SAD)</a:t>
          </a:r>
        </a:p>
      </dgm:t>
    </dgm:pt>
    <dgm:pt modelId="{EE21B874-F9B6-4CEF-BE1A-23D09CF52CD5}" type="parTrans" cxnId="{673ED83A-BE5E-4760-A46F-520C6AD8544B}">
      <dgm:prSet/>
      <dgm:spPr/>
      <dgm:t>
        <a:bodyPr/>
        <a:lstStyle/>
        <a:p>
          <a:endParaRPr lang="es-ES"/>
        </a:p>
      </dgm:t>
    </dgm:pt>
    <dgm:pt modelId="{6B69D1AB-29AC-4E06-A453-607761A1A49C}" type="sibTrans" cxnId="{673ED83A-BE5E-4760-A46F-520C6AD8544B}">
      <dgm:prSet/>
      <dgm:spPr/>
      <dgm:t>
        <a:bodyPr/>
        <a:lstStyle/>
        <a:p>
          <a:endParaRPr lang="es-ES"/>
        </a:p>
      </dgm:t>
    </dgm:pt>
    <dgm:pt modelId="{053A83B2-70C3-427E-9785-45A54F834D75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Fundació</a:t>
          </a:r>
          <a:r>
            <a:rPr lang="es-ES" b="1" dirty="0"/>
            <a:t> </a:t>
          </a:r>
          <a:r>
            <a:rPr lang="es-ES" b="1" dirty="0" err="1"/>
            <a:t>Vicki</a:t>
          </a:r>
          <a:r>
            <a:rPr lang="es-ES" b="1" dirty="0"/>
            <a:t> </a:t>
          </a:r>
          <a:r>
            <a:rPr lang="es-ES" b="1" dirty="0" err="1"/>
            <a:t>Bernadet</a:t>
          </a:r>
          <a:endParaRPr lang="es-ES" b="1" dirty="0"/>
        </a:p>
      </dgm:t>
    </dgm:pt>
    <dgm:pt modelId="{4813C495-9106-4E89-9C78-16C84BBC776E}" type="parTrans" cxnId="{4CED1327-A4C7-46F9-A548-AC8DB58009D4}">
      <dgm:prSet/>
      <dgm:spPr/>
      <dgm:t>
        <a:bodyPr/>
        <a:lstStyle/>
        <a:p>
          <a:endParaRPr lang="es-ES"/>
        </a:p>
      </dgm:t>
    </dgm:pt>
    <dgm:pt modelId="{FFD00FF6-E3E6-4ACD-9CC3-E9FC8A1DCEAB}" type="sibTrans" cxnId="{4CED1327-A4C7-46F9-A548-AC8DB58009D4}">
      <dgm:prSet/>
      <dgm:spPr/>
      <dgm:t>
        <a:bodyPr/>
        <a:lstStyle/>
        <a:p>
          <a:endParaRPr lang="es-ES"/>
        </a:p>
      </dgm:t>
    </dgm:pt>
    <dgm:pt modelId="{2F28E0F7-3442-49A7-B850-61B2D773C3B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Acsar</a:t>
          </a:r>
          <a:endParaRPr lang="es-ES" b="1" dirty="0"/>
        </a:p>
      </dgm:t>
    </dgm:pt>
    <dgm:pt modelId="{C568E0A8-582C-4233-AFE3-99E887B8EFFD}" type="parTrans" cxnId="{5C356D03-D39D-4FA4-AFD5-52CB007021FE}">
      <dgm:prSet/>
      <dgm:spPr/>
      <dgm:t>
        <a:bodyPr/>
        <a:lstStyle/>
        <a:p>
          <a:endParaRPr lang="es-ES"/>
        </a:p>
      </dgm:t>
    </dgm:pt>
    <dgm:pt modelId="{908F5675-22D4-47B4-9161-2C9372C08C88}" type="sibTrans" cxnId="{5C356D03-D39D-4FA4-AFD5-52CB007021FE}">
      <dgm:prSet/>
      <dgm:spPr/>
      <dgm:t>
        <a:bodyPr/>
        <a:lstStyle/>
        <a:p>
          <a:endParaRPr lang="es-ES"/>
        </a:p>
      </dgm:t>
    </dgm:pt>
    <dgm:pt modelId="{DC174DF7-27CF-47FC-8623-B948951DCA6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Creu</a:t>
          </a:r>
          <a:r>
            <a:rPr lang="es-ES" b="1" dirty="0"/>
            <a:t> Roja Catalunya</a:t>
          </a:r>
        </a:p>
      </dgm:t>
    </dgm:pt>
    <dgm:pt modelId="{6C54DFAC-8F42-4046-86D7-54868ED6EA01}" type="parTrans" cxnId="{E58A6E46-64F2-4A14-A483-7138F9C014FB}">
      <dgm:prSet/>
      <dgm:spPr/>
      <dgm:t>
        <a:bodyPr/>
        <a:lstStyle/>
        <a:p>
          <a:endParaRPr lang="es-ES"/>
        </a:p>
      </dgm:t>
    </dgm:pt>
    <dgm:pt modelId="{30E983FB-6685-4978-8F94-A5FB1AE54050}" type="sibTrans" cxnId="{E58A6E46-64F2-4A14-A483-7138F9C014FB}">
      <dgm:prSet/>
      <dgm:spPr/>
      <dgm:t>
        <a:bodyPr/>
        <a:lstStyle/>
        <a:p>
          <a:endParaRPr lang="es-ES"/>
        </a:p>
      </dgm:t>
    </dgm:pt>
    <dgm:pt modelId="{5E3D3A48-6CBF-4B5B-953B-B5FA0218581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Centro Psicología CANVIS</a:t>
          </a:r>
        </a:p>
      </dgm:t>
    </dgm:pt>
    <dgm:pt modelId="{AA9860AE-AFAD-4BA7-A5AF-F1D1FEA87A33}" type="parTrans" cxnId="{BDD8D26C-5770-4A72-9D84-B70CB0D80AAB}">
      <dgm:prSet/>
      <dgm:spPr/>
      <dgm:t>
        <a:bodyPr/>
        <a:lstStyle/>
        <a:p>
          <a:endParaRPr lang="es-ES"/>
        </a:p>
      </dgm:t>
    </dgm:pt>
    <dgm:pt modelId="{1B32521F-001E-44CD-B541-5F912C261B40}" type="sibTrans" cxnId="{BDD8D26C-5770-4A72-9D84-B70CB0D80AAB}">
      <dgm:prSet/>
      <dgm:spPr/>
      <dgm:t>
        <a:bodyPr/>
        <a:lstStyle/>
        <a:p>
          <a:endParaRPr lang="es-ES"/>
        </a:p>
      </dgm:t>
    </dgm:pt>
    <dgm:pt modelId="{E2F4D0B4-CE7B-4E99-89D7-249AEEFC99BF}" type="pres">
      <dgm:prSet presAssocID="{9FBA8086-D5B8-4D60-9B0E-9D7D37244BD2}" presName="diagram" presStyleCnt="0">
        <dgm:presLayoutVars>
          <dgm:dir/>
          <dgm:resizeHandles val="exact"/>
        </dgm:presLayoutVars>
      </dgm:prSet>
      <dgm:spPr/>
    </dgm:pt>
    <dgm:pt modelId="{C39DEAE8-F996-4D2C-8FB1-5346D68656E4}" type="pres">
      <dgm:prSet presAssocID="{EDBE6F61-152C-462C-9FD6-7723B1B946A0}" presName="node" presStyleLbl="node1" presStyleIdx="0" presStyleCnt="6">
        <dgm:presLayoutVars>
          <dgm:bulletEnabled val="1"/>
        </dgm:presLayoutVars>
      </dgm:prSet>
      <dgm:spPr/>
    </dgm:pt>
    <dgm:pt modelId="{9099E1B8-3E9B-46F0-81E8-DE6FC90C438E}" type="pres">
      <dgm:prSet presAssocID="{E0BF4CCA-42F0-4B9B-869D-15E2907BE058}" presName="sibTrans" presStyleCnt="0"/>
      <dgm:spPr/>
    </dgm:pt>
    <dgm:pt modelId="{6095027C-82EC-4CC3-89C0-5FC3E249EC78}" type="pres">
      <dgm:prSet presAssocID="{BE0829C9-A1F8-4C97-BBD7-566544E685CD}" presName="node" presStyleLbl="node1" presStyleIdx="1" presStyleCnt="6">
        <dgm:presLayoutVars>
          <dgm:bulletEnabled val="1"/>
        </dgm:presLayoutVars>
      </dgm:prSet>
      <dgm:spPr/>
    </dgm:pt>
    <dgm:pt modelId="{0627B5C9-2AF6-4AFE-8881-53E919A88F69}" type="pres">
      <dgm:prSet presAssocID="{6B69D1AB-29AC-4E06-A453-607761A1A49C}" presName="sibTrans" presStyleCnt="0"/>
      <dgm:spPr/>
    </dgm:pt>
    <dgm:pt modelId="{9A83B717-08B8-4BA7-94C0-65672D018985}" type="pres">
      <dgm:prSet presAssocID="{053A83B2-70C3-427E-9785-45A54F834D75}" presName="node" presStyleLbl="node1" presStyleIdx="2" presStyleCnt="6">
        <dgm:presLayoutVars>
          <dgm:bulletEnabled val="1"/>
        </dgm:presLayoutVars>
      </dgm:prSet>
      <dgm:spPr/>
    </dgm:pt>
    <dgm:pt modelId="{2E348BD8-3FDD-4FB7-B49D-F728EE0E6E87}" type="pres">
      <dgm:prSet presAssocID="{FFD00FF6-E3E6-4ACD-9CC3-E9FC8A1DCEAB}" presName="sibTrans" presStyleCnt="0"/>
      <dgm:spPr/>
    </dgm:pt>
    <dgm:pt modelId="{8219D058-D126-4271-9F74-FE2D5DA3015C}" type="pres">
      <dgm:prSet presAssocID="{2F28E0F7-3442-49A7-B850-61B2D773C3B0}" presName="node" presStyleLbl="node1" presStyleIdx="3" presStyleCnt="6">
        <dgm:presLayoutVars>
          <dgm:bulletEnabled val="1"/>
        </dgm:presLayoutVars>
      </dgm:prSet>
      <dgm:spPr/>
    </dgm:pt>
    <dgm:pt modelId="{6853DDFC-4BE0-4D52-AB7A-5870CB729DCC}" type="pres">
      <dgm:prSet presAssocID="{908F5675-22D4-47B4-9161-2C9372C08C88}" presName="sibTrans" presStyleCnt="0"/>
      <dgm:spPr/>
    </dgm:pt>
    <dgm:pt modelId="{C9859B97-9D3C-4485-9844-3B6A2AAD6DBC}" type="pres">
      <dgm:prSet presAssocID="{DC174DF7-27CF-47FC-8623-B948951DCA6D}" presName="node" presStyleLbl="node1" presStyleIdx="4" presStyleCnt="6">
        <dgm:presLayoutVars>
          <dgm:bulletEnabled val="1"/>
        </dgm:presLayoutVars>
      </dgm:prSet>
      <dgm:spPr/>
    </dgm:pt>
    <dgm:pt modelId="{6113880D-A154-4F47-BCFF-0F9D19778535}" type="pres">
      <dgm:prSet presAssocID="{30E983FB-6685-4978-8F94-A5FB1AE54050}" presName="sibTrans" presStyleCnt="0"/>
      <dgm:spPr/>
    </dgm:pt>
    <dgm:pt modelId="{1200B450-C2F0-40DA-8238-E3E6C901A1AE}" type="pres">
      <dgm:prSet presAssocID="{5E3D3A48-6CBF-4B5B-953B-B5FA0218581F}" presName="node" presStyleLbl="node1" presStyleIdx="5" presStyleCnt="6">
        <dgm:presLayoutVars>
          <dgm:bulletEnabled val="1"/>
        </dgm:presLayoutVars>
      </dgm:prSet>
      <dgm:spPr/>
    </dgm:pt>
  </dgm:ptLst>
  <dgm:cxnLst>
    <dgm:cxn modelId="{5C356D03-D39D-4FA4-AFD5-52CB007021FE}" srcId="{9FBA8086-D5B8-4D60-9B0E-9D7D37244BD2}" destId="{2F28E0F7-3442-49A7-B850-61B2D773C3B0}" srcOrd="3" destOrd="0" parTransId="{C568E0A8-582C-4233-AFE3-99E887B8EFFD}" sibTransId="{908F5675-22D4-47B4-9161-2C9372C08C88}"/>
    <dgm:cxn modelId="{8686D114-1F59-4CA2-AA65-AF39D9F9784C}" type="presOf" srcId="{DC174DF7-27CF-47FC-8623-B948951DCA6D}" destId="{C9859B97-9D3C-4485-9844-3B6A2AAD6DBC}" srcOrd="0" destOrd="0" presId="urn:microsoft.com/office/officeart/2005/8/layout/default"/>
    <dgm:cxn modelId="{85FA6A1B-7C75-42D1-9B83-8086CDA7D962}" type="presOf" srcId="{9FBA8086-D5B8-4D60-9B0E-9D7D37244BD2}" destId="{E2F4D0B4-CE7B-4E99-89D7-249AEEFC99BF}" srcOrd="0" destOrd="0" presId="urn:microsoft.com/office/officeart/2005/8/layout/default"/>
    <dgm:cxn modelId="{E91B3625-8FE1-42B3-9FD4-823190238317}" type="presOf" srcId="{BE0829C9-A1F8-4C97-BBD7-566544E685CD}" destId="{6095027C-82EC-4CC3-89C0-5FC3E249EC78}" srcOrd="0" destOrd="0" presId="urn:microsoft.com/office/officeart/2005/8/layout/default"/>
    <dgm:cxn modelId="{4CED1327-A4C7-46F9-A548-AC8DB58009D4}" srcId="{9FBA8086-D5B8-4D60-9B0E-9D7D37244BD2}" destId="{053A83B2-70C3-427E-9785-45A54F834D75}" srcOrd="2" destOrd="0" parTransId="{4813C495-9106-4E89-9C78-16C84BBC776E}" sibTransId="{FFD00FF6-E3E6-4ACD-9CC3-E9FC8A1DCEAB}"/>
    <dgm:cxn modelId="{673ED83A-BE5E-4760-A46F-520C6AD8544B}" srcId="{9FBA8086-D5B8-4D60-9B0E-9D7D37244BD2}" destId="{BE0829C9-A1F8-4C97-BBD7-566544E685CD}" srcOrd="1" destOrd="0" parTransId="{EE21B874-F9B6-4CEF-BE1A-23D09CF52CD5}" sibTransId="{6B69D1AB-29AC-4E06-A453-607761A1A49C}"/>
    <dgm:cxn modelId="{E58A6E46-64F2-4A14-A483-7138F9C014FB}" srcId="{9FBA8086-D5B8-4D60-9B0E-9D7D37244BD2}" destId="{DC174DF7-27CF-47FC-8623-B948951DCA6D}" srcOrd="4" destOrd="0" parTransId="{6C54DFAC-8F42-4046-86D7-54868ED6EA01}" sibTransId="{30E983FB-6685-4978-8F94-A5FB1AE54050}"/>
    <dgm:cxn modelId="{BDD8D26C-5770-4A72-9D84-B70CB0D80AAB}" srcId="{9FBA8086-D5B8-4D60-9B0E-9D7D37244BD2}" destId="{5E3D3A48-6CBF-4B5B-953B-B5FA0218581F}" srcOrd="5" destOrd="0" parTransId="{AA9860AE-AFAD-4BA7-A5AF-F1D1FEA87A33}" sibTransId="{1B32521F-001E-44CD-B541-5F912C261B40}"/>
    <dgm:cxn modelId="{B93B1781-1324-4B30-8C13-BDED26F5571C}" type="presOf" srcId="{2F28E0F7-3442-49A7-B850-61B2D773C3B0}" destId="{8219D058-D126-4271-9F74-FE2D5DA3015C}" srcOrd="0" destOrd="0" presId="urn:microsoft.com/office/officeart/2005/8/layout/default"/>
    <dgm:cxn modelId="{0DA200A7-3E28-4CEE-8197-773EE7A13EDF}" type="presOf" srcId="{5E3D3A48-6CBF-4B5B-953B-B5FA0218581F}" destId="{1200B450-C2F0-40DA-8238-E3E6C901A1AE}" srcOrd="0" destOrd="0" presId="urn:microsoft.com/office/officeart/2005/8/layout/default"/>
    <dgm:cxn modelId="{9B7564CF-BC9A-4ED2-9E13-2C704A706594}" type="presOf" srcId="{053A83B2-70C3-427E-9785-45A54F834D75}" destId="{9A83B717-08B8-4BA7-94C0-65672D018985}" srcOrd="0" destOrd="0" presId="urn:microsoft.com/office/officeart/2005/8/layout/default"/>
    <dgm:cxn modelId="{DFBAB4DC-B10D-42C0-8B80-ECE8FF8B3576}" srcId="{9FBA8086-D5B8-4D60-9B0E-9D7D37244BD2}" destId="{EDBE6F61-152C-462C-9FD6-7723B1B946A0}" srcOrd="0" destOrd="0" parTransId="{44088665-3B52-4A63-A3A2-1EBD5774E186}" sibTransId="{E0BF4CCA-42F0-4B9B-869D-15E2907BE058}"/>
    <dgm:cxn modelId="{06DC92EA-359C-4A61-8249-6B1B88D5A6FC}" type="presOf" srcId="{EDBE6F61-152C-462C-9FD6-7723B1B946A0}" destId="{C39DEAE8-F996-4D2C-8FB1-5346D68656E4}" srcOrd="0" destOrd="0" presId="urn:microsoft.com/office/officeart/2005/8/layout/default"/>
    <dgm:cxn modelId="{D01503A0-CAC9-4A5C-B4DC-A39D838636E8}" type="presParOf" srcId="{E2F4D0B4-CE7B-4E99-89D7-249AEEFC99BF}" destId="{C39DEAE8-F996-4D2C-8FB1-5346D68656E4}" srcOrd="0" destOrd="0" presId="urn:microsoft.com/office/officeart/2005/8/layout/default"/>
    <dgm:cxn modelId="{513B5BD4-7E5B-461B-BCEB-CD0DA9C954BD}" type="presParOf" srcId="{E2F4D0B4-CE7B-4E99-89D7-249AEEFC99BF}" destId="{9099E1B8-3E9B-46F0-81E8-DE6FC90C438E}" srcOrd="1" destOrd="0" presId="urn:microsoft.com/office/officeart/2005/8/layout/default"/>
    <dgm:cxn modelId="{A1FEBB0C-B9A6-48B9-B95C-84A86AF68BD1}" type="presParOf" srcId="{E2F4D0B4-CE7B-4E99-89D7-249AEEFC99BF}" destId="{6095027C-82EC-4CC3-89C0-5FC3E249EC78}" srcOrd="2" destOrd="0" presId="urn:microsoft.com/office/officeart/2005/8/layout/default"/>
    <dgm:cxn modelId="{EDF0D585-F56E-4BBC-9ADE-A99CDD6BBE67}" type="presParOf" srcId="{E2F4D0B4-CE7B-4E99-89D7-249AEEFC99BF}" destId="{0627B5C9-2AF6-4AFE-8881-53E919A88F69}" srcOrd="3" destOrd="0" presId="urn:microsoft.com/office/officeart/2005/8/layout/default"/>
    <dgm:cxn modelId="{AA3CA492-569E-4742-9461-B486982B529C}" type="presParOf" srcId="{E2F4D0B4-CE7B-4E99-89D7-249AEEFC99BF}" destId="{9A83B717-08B8-4BA7-94C0-65672D018985}" srcOrd="4" destOrd="0" presId="urn:microsoft.com/office/officeart/2005/8/layout/default"/>
    <dgm:cxn modelId="{ABED36FF-EC89-410D-AF48-4F79621B50FA}" type="presParOf" srcId="{E2F4D0B4-CE7B-4E99-89D7-249AEEFC99BF}" destId="{2E348BD8-3FDD-4FB7-B49D-F728EE0E6E87}" srcOrd="5" destOrd="0" presId="urn:microsoft.com/office/officeart/2005/8/layout/default"/>
    <dgm:cxn modelId="{389511B1-0398-494D-9D32-2C2762491AE8}" type="presParOf" srcId="{E2F4D0B4-CE7B-4E99-89D7-249AEEFC99BF}" destId="{8219D058-D126-4271-9F74-FE2D5DA3015C}" srcOrd="6" destOrd="0" presId="urn:microsoft.com/office/officeart/2005/8/layout/default"/>
    <dgm:cxn modelId="{4CA6469F-E883-47F7-A0C1-CFCAA62FB30C}" type="presParOf" srcId="{E2F4D0B4-CE7B-4E99-89D7-249AEEFC99BF}" destId="{6853DDFC-4BE0-4D52-AB7A-5870CB729DCC}" srcOrd="7" destOrd="0" presId="urn:microsoft.com/office/officeart/2005/8/layout/default"/>
    <dgm:cxn modelId="{10836F39-B2D3-480F-B12A-40385E3468C9}" type="presParOf" srcId="{E2F4D0B4-CE7B-4E99-89D7-249AEEFC99BF}" destId="{C9859B97-9D3C-4485-9844-3B6A2AAD6DBC}" srcOrd="8" destOrd="0" presId="urn:microsoft.com/office/officeart/2005/8/layout/default"/>
    <dgm:cxn modelId="{704A1EC7-D39B-40F7-8D1F-70DF32520717}" type="presParOf" srcId="{E2F4D0B4-CE7B-4E99-89D7-249AEEFC99BF}" destId="{6113880D-A154-4F47-BCFF-0F9D19778535}" srcOrd="9" destOrd="0" presId="urn:microsoft.com/office/officeart/2005/8/layout/default"/>
    <dgm:cxn modelId="{AADB95F1-4F01-485C-BC8D-5D7FB82C6C05}" type="presParOf" srcId="{E2F4D0B4-CE7B-4E99-89D7-249AEEFC99BF}" destId="{1200B450-C2F0-40DA-8238-E3E6C901A1A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FBA8086-D5B8-4D60-9B0E-9D7D37244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BE6F61-152C-462C-9FD6-7723B1B946A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Veus-Donna</a:t>
          </a:r>
          <a:endParaRPr lang="es-ES" b="1" dirty="0"/>
        </a:p>
      </dgm:t>
    </dgm:pt>
    <dgm:pt modelId="{44088665-3B52-4A63-A3A2-1EBD5774E186}" type="parTrans" cxnId="{DFBAB4DC-B10D-42C0-8B80-ECE8FF8B3576}">
      <dgm:prSet/>
      <dgm:spPr/>
      <dgm:t>
        <a:bodyPr/>
        <a:lstStyle/>
        <a:p>
          <a:endParaRPr lang="es-ES"/>
        </a:p>
      </dgm:t>
    </dgm:pt>
    <dgm:pt modelId="{E0BF4CCA-42F0-4B9B-869D-15E2907BE058}" type="sibTrans" cxnId="{DFBAB4DC-B10D-42C0-8B80-ECE8FF8B3576}">
      <dgm:prSet/>
      <dgm:spPr/>
      <dgm:t>
        <a:bodyPr/>
        <a:lstStyle/>
        <a:p>
          <a:endParaRPr lang="es-ES"/>
        </a:p>
      </dgm:t>
    </dgm:pt>
    <dgm:pt modelId="{BE0829C9-A1F8-4C97-BBD7-566544E685C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Servei</a:t>
          </a:r>
          <a:r>
            <a:rPr lang="es-ES" b="1" dirty="0"/>
            <a:t> </a:t>
          </a:r>
          <a:r>
            <a:rPr lang="es-ES" b="1" dirty="0" err="1"/>
            <a:t>d’Atenció</a:t>
          </a:r>
          <a:r>
            <a:rPr lang="es-ES" b="1" dirty="0"/>
            <a:t> a la Dona (SAD)</a:t>
          </a:r>
        </a:p>
      </dgm:t>
    </dgm:pt>
    <dgm:pt modelId="{EE21B874-F9B6-4CEF-BE1A-23D09CF52CD5}" type="parTrans" cxnId="{673ED83A-BE5E-4760-A46F-520C6AD8544B}">
      <dgm:prSet/>
      <dgm:spPr/>
      <dgm:t>
        <a:bodyPr/>
        <a:lstStyle/>
        <a:p>
          <a:endParaRPr lang="es-ES"/>
        </a:p>
      </dgm:t>
    </dgm:pt>
    <dgm:pt modelId="{6B69D1AB-29AC-4E06-A453-607761A1A49C}" type="sibTrans" cxnId="{673ED83A-BE5E-4760-A46F-520C6AD8544B}">
      <dgm:prSet/>
      <dgm:spPr/>
      <dgm:t>
        <a:bodyPr/>
        <a:lstStyle/>
        <a:p>
          <a:endParaRPr lang="es-ES"/>
        </a:p>
      </dgm:t>
    </dgm:pt>
    <dgm:pt modelId="{053A83B2-70C3-427E-9785-45A54F834D75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Fundació</a:t>
          </a:r>
          <a:r>
            <a:rPr lang="es-ES" b="1" dirty="0"/>
            <a:t> </a:t>
          </a:r>
          <a:r>
            <a:rPr lang="es-ES" b="1" dirty="0" err="1"/>
            <a:t>Vicki</a:t>
          </a:r>
          <a:r>
            <a:rPr lang="es-ES" b="1" dirty="0"/>
            <a:t> </a:t>
          </a:r>
          <a:r>
            <a:rPr lang="es-ES" b="1" dirty="0" err="1"/>
            <a:t>Bernadet</a:t>
          </a:r>
          <a:endParaRPr lang="es-ES" b="1" dirty="0"/>
        </a:p>
      </dgm:t>
    </dgm:pt>
    <dgm:pt modelId="{4813C495-9106-4E89-9C78-16C84BBC776E}" type="parTrans" cxnId="{4CED1327-A4C7-46F9-A548-AC8DB58009D4}">
      <dgm:prSet/>
      <dgm:spPr/>
      <dgm:t>
        <a:bodyPr/>
        <a:lstStyle/>
        <a:p>
          <a:endParaRPr lang="es-ES"/>
        </a:p>
      </dgm:t>
    </dgm:pt>
    <dgm:pt modelId="{FFD00FF6-E3E6-4ACD-9CC3-E9FC8A1DCEAB}" type="sibTrans" cxnId="{4CED1327-A4C7-46F9-A548-AC8DB58009D4}">
      <dgm:prSet/>
      <dgm:spPr/>
      <dgm:t>
        <a:bodyPr/>
        <a:lstStyle/>
        <a:p>
          <a:endParaRPr lang="es-ES"/>
        </a:p>
      </dgm:t>
    </dgm:pt>
    <dgm:pt modelId="{2F28E0F7-3442-49A7-B850-61B2D773C3B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Acsar</a:t>
          </a:r>
          <a:endParaRPr lang="es-ES" b="1" dirty="0"/>
        </a:p>
      </dgm:t>
    </dgm:pt>
    <dgm:pt modelId="{C568E0A8-582C-4233-AFE3-99E887B8EFFD}" type="parTrans" cxnId="{5C356D03-D39D-4FA4-AFD5-52CB007021FE}">
      <dgm:prSet/>
      <dgm:spPr/>
      <dgm:t>
        <a:bodyPr/>
        <a:lstStyle/>
        <a:p>
          <a:endParaRPr lang="es-ES"/>
        </a:p>
      </dgm:t>
    </dgm:pt>
    <dgm:pt modelId="{908F5675-22D4-47B4-9161-2C9372C08C88}" type="sibTrans" cxnId="{5C356D03-D39D-4FA4-AFD5-52CB007021FE}">
      <dgm:prSet/>
      <dgm:spPr/>
      <dgm:t>
        <a:bodyPr/>
        <a:lstStyle/>
        <a:p>
          <a:endParaRPr lang="es-ES"/>
        </a:p>
      </dgm:t>
    </dgm:pt>
    <dgm:pt modelId="{DC174DF7-27CF-47FC-8623-B948951DCA6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Creu</a:t>
          </a:r>
          <a:r>
            <a:rPr lang="es-ES" b="1" dirty="0"/>
            <a:t> Roja Catalunya</a:t>
          </a:r>
        </a:p>
      </dgm:t>
    </dgm:pt>
    <dgm:pt modelId="{6C54DFAC-8F42-4046-86D7-54868ED6EA01}" type="parTrans" cxnId="{E58A6E46-64F2-4A14-A483-7138F9C014FB}">
      <dgm:prSet/>
      <dgm:spPr/>
      <dgm:t>
        <a:bodyPr/>
        <a:lstStyle/>
        <a:p>
          <a:endParaRPr lang="es-ES"/>
        </a:p>
      </dgm:t>
    </dgm:pt>
    <dgm:pt modelId="{30E983FB-6685-4978-8F94-A5FB1AE54050}" type="sibTrans" cxnId="{E58A6E46-64F2-4A14-A483-7138F9C014FB}">
      <dgm:prSet/>
      <dgm:spPr/>
      <dgm:t>
        <a:bodyPr/>
        <a:lstStyle/>
        <a:p>
          <a:endParaRPr lang="es-ES"/>
        </a:p>
      </dgm:t>
    </dgm:pt>
    <dgm:pt modelId="{5E3D3A48-6CBF-4B5B-953B-B5FA0218581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Centro Psicología CANVIS</a:t>
          </a:r>
        </a:p>
      </dgm:t>
    </dgm:pt>
    <dgm:pt modelId="{AA9860AE-AFAD-4BA7-A5AF-F1D1FEA87A33}" type="parTrans" cxnId="{BDD8D26C-5770-4A72-9D84-B70CB0D80AAB}">
      <dgm:prSet/>
      <dgm:spPr/>
      <dgm:t>
        <a:bodyPr/>
        <a:lstStyle/>
        <a:p>
          <a:endParaRPr lang="es-ES"/>
        </a:p>
      </dgm:t>
    </dgm:pt>
    <dgm:pt modelId="{1B32521F-001E-44CD-B541-5F912C261B40}" type="sibTrans" cxnId="{BDD8D26C-5770-4A72-9D84-B70CB0D80AAB}">
      <dgm:prSet/>
      <dgm:spPr/>
      <dgm:t>
        <a:bodyPr/>
        <a:lstStyle/>
        <a:p>
          <a:endParaRPr lang="es-ES"/>
        </a:p>
      </dgm:t>
    </dgm:pt>
    <dgm:pt modelId="{E2F4D0B4-CE7B-4E99-89D7-249AEEFC99BF}" type="pres">
      <dgm:prSet presAssocID="{9FBA8086-D5B8-4D60-9B0E-9D7D37244BD2}" presName="diagram" presStyleCnt="0">
        <dgm:presLayoutVars>
          <dgm:dir/>
          <dgm:resizeHandles val="exact"/>
        </dgm:presLayoutVars>
      </dgm:prSet>
      <dgm:spPr/>
    </dgm:pt>
    <dgm:pt modelId="{C39DEAE8-F996-4D2C-8FB1-5346D68656E4}" type="pres">
      <dgm:prSet presAssocID="{EDBE6F61-152C-462C-9FD6-7723B1B946A0}" presName="node" presStyleLbl="node1" presStyleIdx="0" presStyleCnt="6">
        <dgm:presLayoutVars>
          <dgm:bulletEnabled val="1"/>
        </dgm:presLayoutVars>
      </dgm:prSet>
      <dgm:spPr/>
    </dgm:pt>
    <dgm:pt modelId="{9099E1B8-3E9B-46F0-81E8-DE6FC90C438E}" type="pres">
      <dgm:prSet presAssocID="{E0BF4CCA-42F0-4B9B-869D-15E2907BE058}" presName="sibTrans" presStyleCnt="0"/>
      <dgm:spPr/>
    </dgm:pt>
    <dgm:pt modelId="{6095027C-82EC-4CC3-89C0-5FC3E249EC78}" type="pres">
      <dgm:prSet presAssocID="{BE0829C9-A1F8-4C97-BBD7-566544E685CD}" presName="node" presStyleLbl="node1" presStyleIdx="1" presStyleCnt="6">
        <dgm:presLayoutVars>
          <dgm:bulletEnabled val="1"/>
        </dgm:presLayoutVars>
      </dgm:prSet>
      <dgm:spPr/>
    </dgm:pt>
    <dgm:pt modelId="{0627B5C9-2AF6-4AFE-8881-53E919A88F69}" type="pres">
      <dgm:prSet presAssocID="{6B69D1AB-29AC-4E06-A453-607761A1A49C}" presName="sibTrans" presStyleCnt="0"/>
      <dgm:spPr/>
    </dgm:pt>
    <dgm:pt modelId="{9A83B717-08B8-4BA7-94C0-65672D018985}" type="pres">
      <dgm:prSet presAssocID="{053A83B2-70C3-427E-9785-45A54F834D75}" presName="node" presStyleLbl="node1" presStyleIdx="2" presStyleCnt="6">
        <dgm:presLayoutVars>
          <dgm:bulletEnabled val="1"/>
        </dgm:presLayoutVars>
      </dgm:prSet>
      <dgm:spPr/>
    </dgm:pt>
    <dgm:pt modelId="{2E348BD8-3FDD-4FB7-B49D-F728EE0E6E87}" type="pres">
      <dgm:prSet presAssocID="{FFD00FF6-E3E6-4ACD-9CC3-E9FC8A1DCEAB}" presName="sibTrans" presStyleCnt="0"/>
      <dgm:spPr/>
    </dgm:pt>
    <dgm:pt modelId="{8219D058-D126-4271-9F74-FE2D5DA3015C}" type="pres">
      <dgm:prSet presAssocID="{2F28E0F7-3442-49A7-B850-61B2D773C3B0}" presName="node" presStyleLbl="node1" presStyleIdx="3" presStyleCnt="6">
        <dgm:presLayoutVars>
          <dgm:bulletEnabled val="1"/>
        </dgm:presLayoutVars>
      </dgm:prSet>
      <dgm:spPr/>
    </dgm:pt>
    <dgm:pt modelId="{6853DDFC-4BE0-4D52-AB7A-5870CB729DCC}" type="pres">
      <dgm:prSet presAssocID="{908F5675-22D4-47B4-9161-2C9372C08C88}" presName="sibTrans" presStyleCnt="0"/>
      <dgm:spPr/>
    </dgm:pt>
    <dgm:pt modelId="{C9859B97-9D3C-4485-9844-3B6A2AAD6DBC}" type="pres">
      <dgm:prSet presAssocID="{DC174DF7-27CF-47FC-8623-B948951DCA6D}" presName="node" presStyleLbl="node1" presStyleIdx="4" presStyleCnt="6">
        <dgm:presLayoutVars>
          <dgm:bulletEnabled val="1"/>
        </dgm:presLayoutVars>
      </dgm:prSet>
      <dgm:spPr/>
    </dgm:pt>
    <dgm:pt modelId="{6113880D-A154-4F47-BCFF-0F9D19778535}" type="pres">
      <dgm:prSet presAssocID="{30E983FB-6685-4978-8F94-A5FB1AE54050}" presName="sibTrans" presStyleCnt="0"/>
      <dgm:spPr/>
    </dgm:pt>
    <dgm:pt modelId="{1200B450-C2F0-40DA-8238-E3E6C901A1AE}" type="pres">
      <dgm:prSet presAssocID="{5E3D3A48-6CBF-4B5B-953B-B5FA0218581F}" presName="node" presStyleLbl="node1" presStyleIdx="5" presStyleCnt="6">
        <dgm:presLayoutVars>
          <dgm:bulletEnabled val="1"/>
        </dgm:presLayoutVars>
      </dgm:prSet>
      <dgm:spPr/>
    </dgm:pt>
  </dgm:ptLst>
  <dgm:cxnLst>
    <dgm:cxn modelId="{5C356D03-D39D-4FA4-AFD5-52CB007021FE}" srcId="{9FBA8086-D5B8-4D60-9B0E-9D7D37244BD2}" destId="{2F28E0F7-3442-49A7-B850-61B2D773C3B0}" srcOrd="3" destOrd="0" parTransId="{C568E0A8-582C-4233-AFE3-99E887B8EFFD}" sibTransId="{908F5675-22D4-47B4-9161-2C9372C08C88}"/>
    <dgm:cxn modelId="{8686D114-1F59-4CA2-AA65-AF39D9F9784C}" type="presOf" srcId="{DC174DF7-27CF-47FC-8623-B948951DCA6D}" destId="{C9859B97-9D3C-4485-9844-3B6A2AAD6DBC}" srcOrd="0" destOrd="0" presId="urn:microsoft.com/office/officeart/2005/8/layout/default"/>
    <dgm:cxn modelId="{85FA6A1B-7C75-42D1-9B83-8086CDA7D962}" type="presOf" srcId="{9FBA8086-D5B8-4D60-9B0E-9D7D37244BD2}" destId="{E2F4D0B4-CE7B-4E99-89D7-249AEEFC99BF}" srcOrd="0" destOrd="0" presId="urn:microsoft.com/office/officeart/2005/8/layout/default"/>
    <dgm:cxn modelId="{E91B3625-8FE1-42B3-9FD4-823190238317}" type="presOf" srcId="{BE0829C9-A1F8-4C97-BBD7-566544E685CD}" destId="{6095027C-82EC-4CC3-89C0-5FC3E249EC78}" srcOrd="0" destOrd="0" presId="urn:microsoft.com/office/officeart/2005/8/layout/default"/>
    <dgm:cxn modelId="{4CED1327-A4C7-46F9-A548-AC8DB58009D4}" srcId="{9FBA8086-D5B8-4D60-9B0E-9D7D37244BD2}" destId="{053A83B2-70C3-427E-9785-45A54F834D75}" srcOrd="2" destOrd="0" parTransId="{4813C495-9106-4E89-9C78-16C84BBC776E}" sibTransId="{FFD00FF6-E3E6-4ACD-9CC3-E9FC8A1DCEAB}"/>
    <dgm:cxn modelId="{673ED83A-BE5E-4760-A46F-520C6AD8544B}" srcId="{9FBA8086-D5B8-4D60-9B0E-9D7D37244BD2}" destId="{BE0829C9-A1F8-4C97-BBD7-566544E685CD}" srcOrd="1" destOrd="0" parTransId="{EE21B874-F9B6-4CEF-BE1A-23D09CF52CD5}" sibTransId="{6B69D1AB-29AC-4E06-A453-607761A1A49C}"/>
    <dgm:cxn modelId="{E58A6E46-64F2-4A14-A483-7138F9C014FB}" srcId="{9FBA8086-D5B8-4D60-9B0E-9D7D37244BD2}" destId="{DC174DF7-27CF-47FC-8623-B948951DCA6D}" srcOrd="4" destOrd="0" parTransId="{6C54DFAC-8F42-4046-86D7-54868ED6EA01}" sibTransId="{30E983FB-6685-4978-8F94-A5FB1AE54050}"/>
    <dgm:cxn modelId="{BDD8D26C-5770-4A72-9D84-B70CB0D80AAB}" srcId="{9FBA8086-D5B8-4D60-9B0E-9D7D37244BD2}" destId="{5E3D3A48-6CBF-4B5B-953B-B5FA0218581F}" srcOrd="5" destOrd="0" parTransId="{AA9860AE-AFAD-4BA7-A5AF-F1D1FEA87A33}" sibTransId="{1B32521F-001E-44CD-B541-5F912C261B40}"/>
    <dgm:cxn modelId="{B93B1781-1324-4B30-8C13-BDED26F5571C}" type="presOf" srcId="{2F28E0F7-3442-49A7-B850-61B2D773C3B0}" destId="{8219D058-D126-4271-9F74-FE2D5DA3015C}" srcOrd="0" destOrd="0" presId="urn:microsoft.com/office/officeart/2005/8/layout/default"/>
    <dgm:cxn modelId="{0DA200A7-3E28-4CEE-8197-773EE7A13EDF}" type="presOf" srcId="{5E3D3A48-6CBF-4B5B-953B-B5FA0218581F}" destId="{1200B450-C2F0-40DA-8238-E3E6C901A1AE}" srcOrd="0" destOrd="0" presId="urn:microsoft.com/office/officeart/2005/8/layout/default"/>
    <dgm:cxn modelId="{9B7564CF-BC9A-4ED2-9E13-2C704A706594}" type="presOf" srcId="{053A83B2-70C3-427E-9785-45A54F834D75}" destId="{9A83B717-08B8-4BA7-94C0-65672D018985}" srcOrd="0" destOrd="0" presId="urn:microsoft.com/office/officeart/2005/8/layout/default"/>
    <dgm:cxn modelId="{DFBAB4DC-B10D-42C0-8B80-ECE8FF8B3576}" srcId="{9FBA8086-D5B8-4D60-9B0E-9D7D37244BD2}" destId="{EDBE6F61-152C-462C-9FD6-7723B1B946A0}" srcOrd="0" destOrd="0" parTransId="{44088665-3B52-4A63-A3A2-1EBD5774E186}" sibTransId="{E0BF4CCA-42F0-4B9B-869D-15E2907BE058}"/>
    <dgm:cxn modelId="{06DC92EA-359C-4A61-8249-6B1B88D5A6FC}" type="presOf" srcId="{EDBE6F61-152C-462C-9FD6-7723B1B946A0}" destId="{C39DEAE8-F996-4D2C-8FB1-5346D68656E4}" srcOrd="0" destOrd="0" presId="urn:microsoft.com/office/officeart/2005/8/layout/default"/>
    <dgm:cxn modelId="{D01503A0-CAC9-4A5C-B4DC-A39D838636E8}" type="presParOf" srcId="{E2F4D0B4-CE7B-4E99-89D7-249AEEFC99BF}" destId="{C39DEAE8-F996-4D2C-8FB1-5346D68656E4}" srcOrd="0" destOrd="0" presId="urn:microsoft.com/office/officeart/2005/8/layout/default"/>
    <dgm:cxn modelId="{513B5BD4-7E5B-461B-BCEB-CD0DA9C954BD}" type="presParOf" srcId="{E2F4D0B4-CE7B-4E99-89D7-249AEEFC99BF}" destId="{9099E1B8-3E9B-46F0-81E8-DE6FC90C438E}" srcOrd="1" destOrd="0" presId="urn:microsoft.com/office/officeart/2005/8/layout/default"/>
    <dgm:cxn modelId="{A1FEBB0C-B9A6-48B9-B95C-84A86AF68BD1}" type="presParOf" srcId="{E2F4D0B4-CE7B-4E99-89D7-249AEEFC99BF}" destId="{6095027C-82EC-4CC3-89C0-5FC3E249EC78}" srcOrd="2" destOrd="0" presId="urn:microsoft.com/office/officeart/2005/8/layout/default"/>
    <dgm:cxn modelId="{EDF0D585-F56E-4BBC-9ADE-A99CDD6BBE67}" type="presParOf" srcId="{E2F4D0B4-CE7B-4E99-89D7-249AEEFC99BF}" destId="{0627B5C9-2AF6-4AFE-8881-53E919A88F69}" srcOrd="3" destOrd="0" presId="urn:microsoft.com/office/officeart/2005/8/layout/default"/>
    <dgm:cxn modelId="{AA3CA492-569E-4742-9461-B486982B529C}" type="presParOf" srcId="{E2F4D0B4-CE7B-4E99-89D7-249AEEFC99BF}" destId="{9A83B717-08B8-4BA7-94C0-65672D018985}" srcOrd="4" destOrd="0" presId="urn:microsoft.com/office/officeart/2005/8/layout/default"/>
    <dgm:cxn modelId="{ABED36FF-EC89-410D-AF48-4F79621B50FA}" type="presParOf" srcId="{E2F4D0B4-CE7B-4E99-89D7-249AEEFC99BF}" destId="{2E348BD8-3FDD-4FB7-B49D-F728EE0E6E87}" srcOrd="5" destOrd="0" presId="urn:microsoft.com/office/officeart/2005/8/layout/default"/>
    <dgm:cxn modelId="{389511B1-0398-494D-9D32-2C2762491AE8}" type="presParOf" srcId="{E2F4D0B4-CE7B-4E99-89D7-249AEEFC99BF}" destId="{8219D058-D126-4271-9F74-FE2D5DA3015C}" srcOrd="6" destOrd="0" presId="urn:microsoft.com/office/officeart/2005/8/layout/default"/>
    <dgm:cxn modelId="{4CA6469F-E883-47F7-A0C1-CFCAA62FB30C}" type="presParOf" srcId="{E2F4D0B4-CE7B-4E99-89D7-249AEEFC99BF}" destId="{6853DDFC-4BE0-4D52-AB7A-5870CB729DCC}" srcOrd="7" destOrd="0" presId="urn:microsoft.com/office/officeart/2005/8/layout/default"/>
    <dgm:cxn modelId="{10836F39-B2D3-480F-B12A-40385E3468C9}" type="presParOf" srcId="{E2F4D0B4-CE7B-4E99-89D7-249AEEFC99BF}" destId="{C9859B97-9D3C-4485-9844-3B6A2AAD6DBC}" srcOrd="8" destOrd="0" presId="urn:microsoft.com/office/officeart/2005/8/layout/default"/>
    <dgm:cxn modelId="{704A1EC7-D39B-40F7-8D1F-70DF32520717}" type="presParOf" srcId="{E2F4D0B4-CE7B-4E99-89D7-249AEEFC99BF}" destId="{6113880D-A154-4F47-BCFF-0F9D19778535}" srcOrd="9" destOrd="0" presId="urn:microsoft.com/office/officeart/2005/8/layout/default"/>
    <dgm:cxn modelId="{AADB95F1-4F01-485C-BC8D-5D7FB82C6C05}" type="presParOf" srcId="{E2F4D0B4-CE7B-4E99-89D7-249AEEFC99BF}" destId="{1200B450-C2F0-40DA-8238-E3E6C901A1A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F0459EB-7CC2-4D70-AF6F-45531332E70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B730BC1-5CA7-47FA-B851-503A874EF4A8}">
      <dgm:prSet phldrT="[Texto]"/>
      <dgm:spPr/>
      <dgm:t>
        <a:bodyPr/>
        <a:lstStyle/>
        <a:p>
          <a:r>
            <a:rPr lang="es-ES" b="1" dirty="0"/>
            <a:t>Manejo del Estrés</a:t>
          </a:r>
        </a:p>
      </dgm:t>
    </dgm:pt>
    <dgm:pt modelId="{BA338245-D06D-4ABC-8410-5E88E40BACE3}" type="parTrans" cxnId="{D0D06A5B-EE6B-4914-B7C9-BDCC8C0A7B5A}">
      <dgm:prSet/>
      <dgm:spPr/>
      <dgm:t>
        <a:bodyPr/>
        <a:lstStyle/>
        <a:p>
          <a:endParaRPr lang="es-ES"/>
        </a:p>
      </dgm:t>
    </dgm:pt>
    <dgm:pt modelId="{8D10D214-128F-4058-B928-D871F8551A6C}" type="sibTrans" cxnId="{D0D06A5B-EE6B-4914-B7C9-BDCC8C0A7B5A}">
      <dgm:prSet/>
      <dgm:spPr/>
      <dgm:t>
        <a:bodyPr/>
        <a:lstStyle/>
        <a:p>
          <a:endParaRPr lang="es-ES"/>
        </a:p>
      </dgm:t>
    </dgm:pt>
    <dgm:pt modelId="{A4FA3044-C06C-429E-8D9E-A97D4F603A7F}">
      <dgm:prSet phldrT="[Texto]"/>
      <dgm:spPr/>
      <dgm:t>
        <a:bodyPr/>
        <a:lstStyle/>
        <a:p>
          <a:r>
            <a:rPr lang="es-ES" b="1" dirty="0"/>
            <a:t>Establecimiento de Límites </a:t>
          </a:r>
        </a:p>
      </dgm:t>
    </dgm:pt>
    <dgm:pt modelId="{E300193A-94D8-42A6-8AD9-FA71F796F7B0}" type="parTrans" cxnId="{2E8CA76A-FA49-4B65-9FF7-691A76E6D95E}">
      <dgm:prSet/>
      <dgm:spPr/>
      <dgm:t>
        <a:bodyPr/>
        <a:lstStyle/>
        <a:p>
          <a:endParaRPr lang="es-ES"/>
        </a:p>
      </dgm:t>
    </dgm:pt>
    <dgm:pt modelId="{83E5FE38-F53A-4915-A05C-3863B408B27E}" type="sibTrans" cxnId="{2E8CA76A-FA49-4B65-9FF7-691A76E6D95E}">
      <dgm:prSet/>
      <dgm:spPr/>
      <dgm:t>
        <a:bodyPr/>
        <a:lstStyle/>
        <a:p>
          <a:endParaRPr lang="es-ES"/>
        </a:p>
      </dgm:t>
    </dgm:pt>
    <dgm:pt modelId="{F444272B-8121-4D61-8271-5BF5DDAE2A70}">
      <dgm:prSet phldrT="[Texto]"/>
      <dgm:spPr/>
      <dgm:t>
        <a:bodyPr/>
        <a:lstStyle/>
        <a:p>
          <a:r>
            <a:rPr lang="es-ES" b="1" dirty="0"/>
            <a:t>Actividades de Bienestar</a:t>
          </a:r>
        </a:p>
      </dgm:t>
    </dgm:pt>
    <dgm:pt modelId="{83F91811-E7AC-461D-9EA0-131AAF20CCF7}" type="parTrans" cxnId="{A82D007E-2A5F-4AE8-A98C-28E909ECDFE5}">
      <dgm:prSet/>
      <dgm:spPr/>
      <dgm:t>
        <a:bodyPr/>
        <a:lstStyle/>
        <a:p>
          <a:endParaRPr lang="es-ES"/>
        </a:p>
      </dgm:t>
    </dgm:pt>
    <dgm:pt modelId="{B275173C-1DF8-41C6-B57E-8E159EF80CC6}" type="sibTrans" cxnId="{A82D007E-2A5F-4AE8-A98C-28E909ECDFE5}">
      <dgm:prSet/>
      <dgm:spPr/>
      <dgm:t>
        <a:bodyPr/>
        <a:lstStyle/>
        <a:p>
          <a:endParaRPr lang="es-ES"/>
        </a:p>
      </dgm:t>
    </dgm:pt>
    <dgm:pt modelId="{5C636E17-3874-4317-9525-BDF11CBAC858}">
      <dgm:prSet phldrT="[Texto]"/>
      <dgm:spPr/>
      <dgm:t>
        <a:bodyPr/>
        <a:lstStyle/>
        <a:p>
          <a:r>
            <a:rPr lang="es-ES" b="1" dirty="0"/>
            <a:t>Terapia y Apoyo Profesional</a:t>
          </a:r>
        </a:p>
      </dgm:t>
    </dgm:pt>
    <dgm:pt modelId="{6ADE77E6-6429-4EE6-A933-0C2C7934DCA3}" type="parTrans" cxnId="{D96B5915-3326-45B2-80E7-9FFAB816674D}">
      <dgm:prSet/>
      <dgm:spPr/>
      <dgm:t>
        <a:bodyPr/>
        <a:lstStyle/>
        <a:p>
          <a:endParaRPr lang="es-ES"/>
        </a:p>
      </dgm:t>
    </dgm:pt>
    <dgm:pt modelId="{00B0D50F-AA22-4315-A659-5B99BD80D831}" type="sibTrans" cxnId="{D96B5915-3326-45B2-80E7-9FFAB816674D}">
      <dgm:prSet/>
      <dgm:spPr/>
      <dgm:t>
        <a:bodyPr/>
        <a:lstStyle/>
        <a:p>
          <a:endParaRPr lang="es-ES"/>
        </a:p>
      </dgm:t>
    </dgm:pt>
    <dgm:pt modelId="{E6B1452B-5A62-43AA-95C1-9323A1CF1AC4}">
      <dgm:prSet phldrT="[Texto]"/>
      <dgm:spPr/>
      <dgm:t>
        <a:bodyPr/>
        <a:lstStyle/>
        <a:p>
          <a:r>
            <a:rPr lang="es-ES" b="1" dirty="0"/>
            <a:t>Cuidar el cuerpo</a:t>
          </a:r>
        </a:p>
      </dgm:t>
    </dgm:pt>
    <dgm:pt modelId="{0F462FC4-9B59-4C6F-8FAB-34BC4F048BFA}" type="parTrans" cxnId="{2F6FFC6B-8FAD-4F33-BD20-97903A9928F7}">
      <dgm:prSet/>
      <dgm:spPr/>
      <dgm:t>
        <a:bodyPr/>
        <a:lstStyle/>
        <a:p>
          <a:endParaRPr lang="es-ES"/>
        </a:p>
      </dgm:t>
    </dgm:pt>
    <dgm:pt modelId="{457803ED-69EE-46E0-B1BD-B77460D3E7EF}" type="sibTrans" cxnId="{2F6FFC6B-8FAD-4F33-BD20-97903A9928F7}">
      <dgm:prSet/>
      <dgm:spPr/>
      <dgm:t>
        <a:bodyPr/>
        <a:lstStyle/>
        <a:p>
          <a:endParaRPr lang="es-ES"/>
        </a:p>
      </dgm:t>
    </dgm:pt>
    <dgm:pt modelId="{9035E73F-27B6-45D8-881B-C674EAA30877}">
      <dgm:prSet phldrT="[Texto]"/>
      <dgm:spPr/>
      <dgm:t>
        <a:bodyPr/>
        <a:lstStyle/>
        <a:p>
          <a:r>
            <a:rPr lang="es-ES" b="1" dirty="0"/>
            <a:t>Establecer rutinas de autocuidado</a:t>
          </a:r>
        </a:p>
      </dgm:t>
    </dgm:pt>
    <dgm:pt modelId="{78D84D54-A97C-4B3C-AA21-2F7F85D58073}" type="parTrans" cxnId="{67127792-8A03-49CB-8F32-AD2F86D8000F}">
      <dgm:prSet/>
      <dgm:spPr/>
      <dgm:t>
        <a:bodyPr/>
        <a:lstStyle/>
        <a:p>
          <a:endParaRPr lang="es-ES"/>
        </a:p>
      </dgm:t>
    </dgm:pt>
    <dgm:pt modelId="{B9833C29-C7AD-4F22-85BF-067B46701DD0}" type="sibTrans" cxnId="{67127792-8A03-49CB-8F32-AD2F86D8000F}">
      <dgm:prSet/>
      <dgm:spPr/>
      <dgm:t>
        <a:bodyPr/>
        <a:lstStyle/>
        <a:p>
          <a:endParaRPr lang="es-ES"/>
        </a:p>
      </dgm:t>
    </dgm:pt>
    <dgm:pt modelId="{9B358E23-38DC-496D-B6F1-943954D08B1B}" type="pres">
      <dgm:prSet presAssocID="{FF0459EB-7CC2-4D70-AF6F-45531332E70D}" presName="cycle" presStyleCnt="0">
        <dgm:presLayoutVars>
          <dgm:dir/>
          <dgm:resizeHandles val="exact"/>
        </dgm:presLayoutVars>
      </dgm:prSet>
      <dgm:spPr/>
    </dgm:pt>
    <dgm:pt modelId="{FD5F94A0-5771-4EBA-B9B3-F2A10050EA5E}" type="pres">
      <dgm:prSet presAssocID="{DB730BC1-5CA7-47FA-B851-503A874EF4A8}" presName="node" presStyleLbl="node1" presStyleIdx="0" presStyleCnt="6">
        <dgm:presLayoutVars>
          <dgm:bulletEnabled val="1"/>
        </dgm:presLayoutVars>
      </dgm:prSet>
      <dgm:spPr/>
    </dgm:pt>
    <dgm:pt modelId="{EC1AB829-4FBB-4FC9-95EA-930A36DB68D7}" type="pres">
      <dgm:prSet presAssocID="{DB730BC1-5CA7-47FA-B851-503A874EF4A8}" presName="spNode" presStyleCnt="0"/>
      <dgm:spPr/>
    </dgm:pt>
    <dgm:pt modelId="{6CCA744A-1E77-4CB1-A974-EC04A1FE2280}" type="pres">
      <dgm:prSet presAssocID="{8D10D214-128F-4058-B928-D871F8551A6C}" presName="sibTrans" presStyleLbl="sibTrans1D1" presStyleIdx="0" presStyleCnt="6"/>
      <dgm:spPr/>
    </dgm:pt>
    <dgm:pt modelId="{A79A876E-2BDE-44CC-A430-D1F364ECD72E}" type="pres">
      <dgm:prSet presAssocID="{A4FA3044-C06C-429E-8D9E-A97D4F603A7F}" presName="node" presStyleLbl="node1" presStyleIdx="1" presStyleCnt="6">
        <dgm:presLayoutVars>
          <dgm:bulletEnabled val="1"/>
        </dgm:presLayoutVars>
      </dgm:prSet>
      <dgm:spPr/>
    </dgm:pt>
    <dgm:pt modelId="{1F184BC9-86BF-4BA2-AD26-426BA39DA732}" type="pres">
      <dgm:prSet presAssocID="{A4FA3044-C06C-429E-8D9E-A97D4F603A7F}" presName="spNode" presStyleCnt="0"/>
      <dgm:spPr/>
    </dgm:pt>
    <dgm:pt modelId="{793B37A0-7339-427F-9F9F-967DEFC880AC}" type="pres">
      <dgm:prSet presAssocID="{83E5FE38-F53A-4915-A05C-3863B408B27E}" presName="sibTrans" presStyleLbl="sibTrans1D1" presStyleIdx="1" presStyleCnt="6"/>
      <dgm:spPr/>
    </dgm:pt>
    <dgm:pt modelId="{392B80FA-05BD-43CA-9B0C-6289232EE697}" type="pres">
      <dgm:prSet presAssocID="{F444272B-8121-4D61-8271-5BF5DDAE2A70}" presName="node" presStyleLbl="node1" presStyleIdx="2" presStyleCnt="6">
        <dgm:presLayoutVars>
          <dgm:bulletEnabled val="1"/>
        </dgm:presLayoutVars>
      </dgm:prSet>
      <dgm:spPr/>
    </dgm:pt>
    <dgm:pt modelId="{6ADBB1CE-521F-4967-A339-DEE5B710ED1E}" type="pres">
      <dgm:prSet presAssocID="{F444272B-8121-4D61-8271-5BF5DDAE2A70}" presName="spNode" presStyleCnt="0"/>
      <dgm:spPr/>
    </dgm:pt>
    <dgm:pt modelId="{E3A5A533-2F70-4E9D-958E-BDDF4803BC09}" type="pres">
      <dgm:prSet presAssocID="{B275173C-1DF8-41C6-B57E-8E159EF80CC6}" presName="sibTrans" presStyleLbl="sibTrans1D1" presStyleIdx="2" presStyleCnt="6"/>
      <dgm:spPr/>
    </dgm:pt>
    <dgm:pt modelId="{99CB05CC-F447-42E9-AA8A-C935BE517728}" type="pres">
      <dgm:prSet presAssocID="{5C636E17-3874-4317-9525-BDF11CBAC858}" presName="node" presStyleLbl="node1" presStyleIdx="3" presStyleCnt="6">
        <dgm:presLayoutVars>
          <dgm:bulletEnabled val="1"/>
        </dgm:presLayoutVars>
      </dgm:prSet>
      <dgm:spPr/>
    </dgm:pt>
    <dgm:pt modelId="{A6009331-F918-4E58-B0F7-B48EB5AC7D6B}" type="pres">
      <dgm:prSet presAssocID="{5C636E17-3874-4317-9525-BDF11CBAC858}" presName="spNode" presStyleCnt="0"/>
      <dgm:spPr/>
    </dgm:pt>
    <dgm:pt modelId="{B11B2D3C-E582-4E3A-B0A5-B4B08568D0C7}" type="pres">
      <dgm:prSet presAssocID="{00B0D50F-AA22-4315-A659-5B99BD80D831}" presName="sibTrans" presStyleLbl="sibTrans1D1" presStyleIdx="3" presStyleCnt="6"/>
      <dgm:spPr/>
    </dgm:pt>
    <dgm:pt modelId="{A571BA21-42EF-4D27-B708-9AB07D5824DE}" type="pres">
      <dgm:prSet presAssocID="{E6B1452B-5A62-43AA-95C1-9323A1CF1AC4}" presName="node" presStyleLbl="node1" presStyleIdx="4" presStyleCnt="6">
        <dgm:presLayoutVars>
          <dgm:bulletEnabled val="1"/>
        </dgm:presLayoutVars>
      </dgm:prSet>
      <dgm:spPr/>
    </dgm:pt>
    <dgm:pt modelId="{53ADB4F4-BCD2-427B-8C00-256D94F0CFA1}" type="pres">
      <dgm:prSet presAssocID="{E6B1452B-5A62-43AA-95C1-9323A1CF1AC4}" presName="spNode" presStyleCnt="0"/>
      <dgm:spPr/>
    </dgm:pt>
    <dgm:pt modelId="{054F649A-64E1-401B-BE35-DED7297BE220}" type="pres">
      <dgm:prSet presAssocID="{457803ED-69EE-46E0-B1BD-B77460D3E7EF}" presName="sibTrans" presStyleLbl="sibTrans1D1" presStyleIdx="4" presStyleCnt="6"/>
      <dgm:spPr/>
    </dgm:pt>
    <dgm:pt modelId="{A7D6F651-5174-40AE-98CA-B918ACCC80FF}" type="pres">
      <dgm:prSet presAssocID="{9035E73F-27B6-45D8-881B-C674EAA30877}" presName="node" presStyleLbl="node1" presStyleIdx="5" presStyleCnt="6">
        <dgm:presLayoutVars>
          <dgm:bulletEnabled val="1"/>
        </dgm:presLayoutVars>
      </dgm:prSet>
      <dgm:spPr/>
    </dgm:pt>
    <dgm:pt modelId="{C3B42023-86D1-4F86-A40F-20F647DE2251}" type="pres">
      <dgm:prSet presAssocID="{9035E73F-27B6-45D8-881B-C674EAA30877}" presName="spNode" presStyleCnt="0"/>
      <dgm:spPr/>
    </dgm:pt>
    <dgm:pt modelId="{08391FD4-ABDF-4ECE-AFF3-2A9FC7D6D800}" type="pres">
      <dgm:prSet presAssocID="{B9833C29-C7AD-4F22-85BF-067B46701DD0}" presName="sibTrans" presStyleLbl="sibTrans1D1" presStyleIdx="5" presStyleCnt="6"/>
      <dgm:spPr/>
    </dgm:pt>
  </dgm:ptLst>
  <dgm:cxnLst>
    <dgm:cxn modelId="{ECDEC905-037F-43C5-845E-FF66482A51BE}" type="presOf" srcId="{DB730BC1-5CA7-47FA-B851-503A874EF4A8}" destId="{FD5F94A0-5771-4EBA-B9B3-F2A10050EA5E}" srcOrd="0" destOrd="0" presId="urn:microsoft.com/office/officeart/2005/8/layout/cycle5"/>
    <dgm:cxn modelId="{D96B5915-3326-45B2-80E7-9FFAB816674D}" srcId="{FF0459EB-7CC2-4D70-AF6F-45531332E70D}" destId="{5C636E17-3874-4317-9525-BDF11CBAC858}" srcOrd="3" destOrd="0" parTransId="{6ADE77E6-6429-4EE6-A933-0C2C7934DCA3}" sibTransId="{00B0D50F-AA22-4315-A659-5B99BD80D831}"/>
    <dgm:cxn modelId="{1AB4B31E-315F-498F-B9D5-1D4E5C1543EF}" type="presOf" srcId="{457803ED-69EE-46E0-B1BD-B77460D3E7EF}" destId="{054F649A-64E1-401B-BE35-DED7297BE220}" srcOrd="0" destOrd="0" presId="urn:microsoft.com/office/officeart/2005/8/layout/cycle5"/>
    <dgm:cxn modelId="{1BCEF323-1953-4B4E-AFF4-86BFD945241F}" type="presOf" srcId="{5C636E17-3874-4317-9525-BDF11CBAC858}" destId="{99CB05CC-F447-42E9-AA8A-C935BE517728}" srcOrd="0" destOrd="0" presId="urn:microsoft.com/office/officeart/2005/8/layout/cycle5"/>
    <dgm:cxn modelId="{9124F523-A676-4C10-A00D-5178662D2BDE}" type="presOf" srcId="{8D10D214-128F-4058-B928-D871F8551A6C}" destId="{6CCA744A-1E77-4CB1-A974-EC04A1FE2280}" srcOrd="0" destOrd="0" presId="urn:microsoft.com/office/officeart/2005/8/layout/cycle5"/>
    <dgm:cxn modelId="{D0D06A5B-EE6B-4914-B7C9-BDCC8C0A7B5A}" srcId="{FF0459EB-7CC2-4D70-AF6F-45531332E70D}" destId="{DB730BC1-5CA7-47FA-B851-503A874EF4A8}" srcOrd="0" destOrd="0" parTransId="{BA338245-D06D-4ABC-8410-5E88E40BACE3}" sibTransId="{8D10D214-128F-4058-B928-D871F8551A6C}"/>
    <dgm:cxn modelId="{0C769B42-F635-46A3-A11F-2C56011FBA85}" type="presOf" srcId="{B9833C29-C7AD-4F22-85BF-067B46701DD0}" destId="{08391FD4-ABDF-4ECE-AFF3-2A9FC7D6D800}" srcOrd="0" destOrd="0" presId="urn:microsoft.com/office/officeart/2005/8/layout/cycle5"/>
    <dgm:cxn modelId="{F2DE0049-E177-4679-A8F5-95B1F7BB3F85}" type="presOf" srcId="{A4FA3044-C06C-429E-8D9E-A97D4F603A7F}" destId="{A79A876E-2BDE-44CC-A430-D1F364ECD72E}" srcOrd="0" destOrd="0" presId="urn:microsoft.com/office/officeart/2005/8/layout/cycle5"/>
    <dgm:cxn modelId="{2E8CA76A-FA49-4B65-9FF7-691A76E6D95E}" srcId="{FF0459EB-7CC2-4D70-AF6F-45531332E70D}" destId="{A4FA3044-C06C-429E-8D9E-A97D4F603A7F}" srcOrd="1" destOrd="0" parTransId="{E300193A-94D8-42A6-8AD9-FA71F796F7B0}" sibTransId="{83E5FE38-F53A-4915-A05C-3863B408B27E}"/>
    <dgm:cxn modelId="{2F6FFC6B-8FAD-4F33-BD20-97903A9928F7}" srcId="{FF0459EB-7CC2-4D70-AF6F-45531332E70D}" destId="{E6B1452B-5A62-43AA-95C1-9323A1CF1AC4}" srcOrd="4" destOrd="0" parTransId="{0F462FC4-9B59-4C6F-8FAB-34BC4F048BFA}" sibTransId="{457803ED-69EE-46E0-B1BD-B77460D3E7EF}"/>
    <dgm:cxn modelId="{8F483876-F68B-45B4-8E0B-D81CF85B6F1A}" type="presOf" srcId="{E6B1452B-5A62-43AA-95C1-9323A1CF1AC4}" destId="{A571BA21-42EF-4D27-B708-9AB07D5824DE}" srcOrd="0" destOrd="0" presId="urn:microsoft.com/office/officeart/2005/8/layout/cycle5"/>
    <dgm:cxn modelId="{0E2ED35A-A367-4F15-9F8F-F483BD234E89}" type="presOf" srcId="{83E5FE38-F53A-4915-A05C-3863B408B27E}" destId="{793B37A0-7339-427F-9F9F-967DEFC880AC}" srcOrd="0" destOrd="0" presId="urn:microsoft.com/office/officeart/2005/8/layout/cycle5"/>
    <dgm:cxn modelId="{A82D007E-2A5F-4AE8-A98C-28E909ECDFE5}" srcId="{FF0459EB-7CC2-4D70-AF6F-45531332E70D}" destId="{F444272B-8121-4D61-8271-5BF5DDAE2A70}" srcOrd="2" destOrd="0" parTransId="{83F91811-E7AC-461D-9EA0-131AAF20CCF7}" sibTransId="{B275173C-1DF8-41C6-B57E-8E159EF80CC6}"/>
    <dgm:cxn modelId="{A62F0F7F-DCAF-4DF0-A14E-BB2129EAD647}" type="presOf" srcId="{F444272B-8121-4D61-8271-5BF5DDAE2A70}" destId="{392B80FA-05BD-43CA-9B0C-6289232EE697}" srcOrd="0" destOrd="0" presId="urn:microsoft.com/office/officeart/2005/8/layout/cycle5"/>
    <dgm:cxn modelId="{F3376C8A-ADD9-4D72-8B11-52E402BF9128}" type="presOf" srcId="{FF0459EB-7CC2-4D70-AF6F-45531332E70D}" destId="{9B358E23-38DC-496D-B6F1-943954D08B1B}" srcOrd="0" destOrd="0" presId="urn:microsoft.com/office/officeart/2005/8/layout/cycle5"/>
    <dgm:cxn modelId="{67127792-8A03-49CB-8F32-AD2F86D8000F}" srcId="{FF0459EB-7CC2-4D70-AF6F-45531332E70D}" destId="{9035E73F-27B6-45D8-881B-C674EAA30877}" srcOrd="5" destOrd="0" parTransId="{78D84D54-A97C-4B3C-AA21-2F7F85D58073}" sibTransId="{B9833C29-C7AD-4F22-85BF-067B46701DD0}"/>
    <dgm:cxn modelId="{CE339396-4562-4A4D-B8B0-6DA164720E68}" type="presOf" srcId="{9035E73F-27B6-45D8-881B-C674EAA30877}" destId="{A7D6F651-5174-40AE-98CA-B918ACCC80FF}" srcOrd="0" destOrd="0" presId="urn:microsoft.com/office/officeart/2005/8/layout/cycle5"/>
    <dgm:cxn modelId="{68EC40A1-8021-41D6-A848-E003E3366114}" type="presOf" srcId="{00B0D50F-AA22-4315-A659-5B99BD80D831}" destId="{B11B2D3C-E582-4E3A-B0A5-B4B08568D0C7}" srcOrd="0" destOrd="0" presId="urn:microsoft.com/office/officeart/2005/8/layout/cycle5"/>
    <dgm:cxn modelId="{911DF6DA-B501-4FB9-8E66-B825BAACDC19}" type="presOf" srcId="{B275173C-1DF8-41C6-B57E-8E159EF80CC6}" destId="{E3A5A533-2F70-4E9D-958E-BDDF4803BC09}" srcOrd="0" destOrd="0" presId="urn:microsoft.com/office/officeart/2005/8/layout/cycle5"/>
    <dgm:cxn modelId="{DCD8A718-AA79-4F43-8160-907DF9C5DD45}" type="presParOf" srcId="{9B358E23-38DC-496D-B6F1-943954D08B1B}" destId="{FD5F94A0-5771-4EBA-B9B3-F2A10050EA5E}" srcOrd="0" destOrd="0" presId="urn:microsoft.com/office/officeart/2005/8/layout/cycle5"/>
    <dgm:cxn modelId="{5778D4DC-B11D-47D7-8DB2-6BC66301A010}" type="presParOf" srcId="{9B358E23-38DC-496D-B6F1-943954D08B1B}" destId="{EC1AB829-4FBB-4FC9-95EA-930A36DB68D7}" srcOrd="1" destOrd="0" presId="urn:microsoft.com/office/officeart/2005/8/layout/cycle5"/>
    <dgm:cxn modelId="{21E00757-B7D2-4AF1-B98E-2C9F839F4830}" type="presParOf" srcId="{9B358E23-38DC-496D-B6F1-943954D08B1B}" destId="{6CCA744A-1E77-4CB1-A974-EC04A1FE2280}" srcOrd="2" destOrd="0" presId="urn:microsoft.com/office/officeart/2005/8/layout/cycle5"/>
    <dgm:cxn modelId="{CBAA7FB4-E2CD-4139-BEEF-6BFCA7AD6052}" type="presParOf" srcId="{9B358E23-38DC-496D-B6F1-943954D08B1B}" destId="{A79A876E-2BDE-44CC-A430-D1F364ECD72E}" srcOrd="3" destOrd="0" presId="urn:microsoft.com/office/officeart/2005/8/layout/cycle5"/>
    <dgm:cxn modelId="{503BA9F0-96CF-4D37-B315-E6333979BAB0}" type="presParOf" srcId="{9B358E23-38DC-496D-B6F1-943954D08B1B}" destId="{1F184BC9-86BF-4BA2-AD26-426BA39DA732}" srcOrd="4" destOrd="0" presId="urn:microsoft.com/office/officeart/2005/8/layout/cycle5"/>
    <dgm:cxn modelId="{42C176DA-6E56-4C82-8075-F9106205C7F8}" type="presParOf" srcId="{9B358E23-38DC-496D-B6F1-943954D08B1B}" destId="{793B37A0-7339-427F-9F9F-967DEFC880AC}" srcOrd="5" destOrd="0" presId="urn:microsoft.com/office/officeart/2005/8/layout/cycle5"/>
    <dgm:cxn modelId="{8F79624A-885E-4249-9B29-512CAC242B29}" type="presParOf" srcId="{9B358E23-38DC-496D-B6F1-943954D08B1B}" destId="{392B80FA-05BD-43CA-9B0C-6289232EE697}" srcOrd="6" destOrd="0" presId="urn:microsoft.com/office/officeart/2005/8/layout/cycle5"/>
    <dgm:cxn modelId="{01DE03D1-B4B5-4EC5-8BA0-C1FF96E9977A}" type="presParOf" srcId="{9B358E23-38DC-496D-B6F1-943954D08B1B}" destId="{6ADBB1CE-521F-4967-A339-DEE5B710ED1E}" srcOrd="7" destOrd="0" presId="urn:microsoft.com/office/officeart/2005/8/layout/cycle5"/>
    <dgm:cxn modelId="{2F36CD13-BBE2-45A8-9014-3052ABCB33FE}" type="presParOf" srcId="{9B358E23-38DC-496D-B6F1-943954D08B1B}" destId="{E3A5A533-2F70-4E9D-958E-BDDF4803BC09}" srcOrd="8" destOrd="0" presId="urn:microsoft.com/office/officeart/2005/8/layout/cycle5"/>
    <dgm:cxn modelId="{67689BA4-8123-4D6A-8D0A-D0102AFE867C}" type="presParOf" srcId="{9B358E23-38DC-496D-B6F1-943954D08B1B}" destId="{99CB05CC-F447-42E9-AA8A-C935BE517728}" srcOrd="9" destOrd="0" presId="urn:microsoft.com/office/officeart/2005/8/layout/cycle5"/>
    <dgm:cxn modelId="{D90C5656-8833-4FDA-86B8-FE03EA1C811C}" type="presParOf" srcId="{9B358E23-38DC-496D-B6F1-943954D08B1B}" destId="{A6009331-F918-4E58-B0F7-B48EB5AC7D6B}" srcOrd="10" destOrd="0" presId="urn:microsoft.com/office/officeart/2005/8/layout/cycle5"/>
    <dgm:cxn modelId="{3B031843-4036-4FF0-9EBD-5EB0826EC00A}" type="presParOf" srcId="{9B358E23-38DC-496D-B6F1-943954D08B1B}" destId="{B11B2D3C-E582-4E3A-B0A5-B4B08568D0C7}" srcOrd="11" destOrd="0" presId="urn:microsoft.com/office/officeart/2005/8/layout/cycle5"/>
    <dgm:cxn modelId="{0693DA7A-1F17-481C-9A91-1E75D52F97CB}" type="presParOf" srcId="{9B358E23-38DC-496D-B6F1-943954D08B1B}" destId="{A571BA21-42EF-4D27-B708-9AB07D5824DE}" srcOrd="12" destOrd="0" presId="urn:microsoft.com/office/officeart/2005/8/layout/cycle5"/>
    <dgm:cxn modelId="{B03D9082-146D-4182-8CAD-D7345CEEF2B2}" type="presParOf" srcId="{9B358E23-38DC-496D-B6F1-943954D08B1B}" destId="{53ADB4F4-BCD2-427B-8C00-256D94F0CFA1}" srcOrd="13" destOrd="0" presId="urn:microsoft.com/office/officeart/2005/8/layout/cycle5"/>
    <dgm:cxn modelId="{C09EEE9B-D4F0-4EA6-8524-EDA792E54B61}" type="presParOf" srcId="{9B358E23-38DC-496D-B6F1-943954D08B1B}" destId="{054F649A-64E1-401B-BE35-DED7297BE220}" srcOrd="14" destOrd="0" presId="urn:microsoft.com/office/officeart/2005/8/layout/cycle5"/>
    <dgm:cxn modelId="{D3A314C1-06BE-4AD1-BD3E-B917BA680078}" type="presParOf" srcId="{9B358E23-38DC-496D-B6F1-943954D08B1B}" destId="{A7D6F651-5174-40AE-98CA-B918ACCC80FF}" srcOrd="15" destOrd="0" presId="urn:microsoft.com/office/officeart/2005/8/layout/cycle5"/>
    <dgm:cxn modelId="{1AE63E2A-BD5C-4708-8795-615C4C3F1558}" type="presParOf" srcId="{9B358E23-38DC-496D-B6F1-943954D08B1B}" destId="{C3B42023-86D1-4F86-A40F-20F647DE2251}" srcOrd="16" destOrd="0" presId="urn:microsoft.com/office/officeart/2005/8/layout/cycle5"/>
    <dgm:cxn modelId="{59B726DE-E34D-4987-A477-932282B4EA64}" type="presParOf" srcId="{9B358E23-38DC-496D-B6F1-943954D08B1B}" destId="{08391FD4-ABDF-4ECE-AFF3-2A9FC7D6D80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F0459EB-7CC2-4D70-AF6F-45531332E70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B730BC1-5CA7-47FA-B851-503A874EF4A8}">
      <dgm:prSet phldrT="[Texto]"/>
      <dgm:spPr/>
      <dgm:t>
        <a:bodyPr/>
        <a:lstStyle/>
        <a:p>
          <a:r>
            <a:rPr lang="es-ES" b="1" dirty="0"/>
            <a:t>Manejo del Estrés</a:t>
          </a:r>
        </a:p>
      </dgm:t>
    </dgm:pt>
    <dgm:pt modelId="{BA338245-D06D-4ABC-8410-5E88E40BACE3}" type="parTrans" cxnId="{D0D06A5B-EE6B-4914-B7C9-BDCC8C0A7B5A}">
      <dgm:prSet/>
      <dgm:spPr/>
      <dgm:t>
        <a:bodyPr/>
        <a:lstStyle/>
        <a:p>
          <a:endParaRPr lang="es-ES"/>
        </a:p>
      </dgm:t>
    </dgm:pt>
    <dgm:pt modelId="{8D10D214-128F-4058-B928-D871F8551A6C}" type="sibTrans" cxnId="{D0D06A5B-EE6B-4914-B7C9-BDCC8C0A7B5A}">
      <dgm:prSet/>
      <dgm:spPr/>
      <dgm:t>
        <a:bodyPr/>
        <a:lstStyle/>
        <a:p>
          <a:endParaRPr lang="es-ES"/>
        </a:p>
      </dgm:t>
    </dgm:pt>
    <dgm:pt modelId="{A4FA3044-C06C-429E-8D9E-A97D4F603A7F}">
      <dgm:prSet phldrT="[Texto]"/>
      <dgm:spPr>
        <a:solidFill>
          <a:schemeClr val="accent1"/>
        </a:solidFill>
      </dgm:spPr>
      <dgm:t>
        <a:bodyPr/>
        <a:lstStyle/>
        <a:p>
          <a:r>
            <a:rPr lang="es-ES" b="1" dirty="0"/>
            <a:t>Establecimiento de Límites </a:t>
          </a:r>
        </a:p>
      </dgm:t>
    </dgm:pt>
    <dgm:pt modelId="{E300193A-94D8-42A6-8AD9-FA71F796F7B0}" type="parTrans" cxnId="{2E8CA76A-FA49-4B65-9FF7-691A76E6D95E}">
      <dgm:prSet/>
      <dgm:spPr/>
      <dgm:t>
        <a:bodyPr/>
        <a:lstStyle/>
        <a:p>
          <a:endParaRPr lang="es-ES"/>
        </a:p>
      </dgm:t>
    </dgm:pt>
    <dgm:pt modelId="{83E5FE38-F53A-4915-A05C-3863B408B27E}" type="sibTrans" cxnId="{2E8CA76A-FA49-4B65-9FF7-691A76E6D95E}">
      <dgm:prSet/>
      <dgm:spPr/>
      <dgm:t>
        <a:bodyPr/>
        <a:lstStyle/>
        <a:p>
          <a:endParaRPr lang="es-ES"/>
        </a:p>
      </dgm:t>
    </dgm:pt>
    <dgm:pt modelId="{F444272B-8121-4D61-8271-5BF5DDAE2A70}">
      <dgm:prSet phldrT="[Texto]"/>
      <dgm:spPr>
        <a:solidFill>
          <a:schemeClr val="accent1"/>
        </a:solidFill>
      </dgm:spPr>
      <dgm:t>
        <a:bodyPr/>
        <a:lstStyle/>
        <a:p>
          <a:r>
            <a:rPr lang="es-ES" b="1" dirty="0"/>
            <a:t>Actividades de Bienestar</a:t>
          </a:r>
        </a:p>
      </dgm:t>
    </dgm:pt>
    <dgm:pt modelId="{83F91811-E7AC-461D-9EA0-131AAF20CCF7}" type="parTrans" cxnId="{A82D007E-2A5F-4AE8-A98C-28E909ECDFE5}">
      <dgm:prSet/>
      <dgm:spPr/>
      <dgm:t>
        <a:bodyPr/>
        <a:lstStyle/>
        <a:p>
          <a:endParaRPr lang="es-ES"/>
        </a:p>
      </dgm:t>
    </dgm:pt>
    <dgm:pt modelId="{B275173C-1DF8-41C6-B57E-8E159EF80CC6}" type="sibTrans" cxnId="{A82D007E-2A5F-4AE8-A98C-28E909ECDFE5}">
      <dgm:prSet/>
      <dgm:spPr/>
      <dgm:t>
        <a:bodyPr/>
        <a:lstStyle/>
        <a:p>
          <a:endParaRPr lang="es-ES"/>
        </a:p>
      </dgm:t>
    </dgm:pt>
    <dgm:pt modelId="{5C636E17-3874-4317-9525-BDF11CBAC858}">
      <dgm:prSet phldrT="[Texto]"/>
      <dgm:spPr>
        <a:solidFill>
          <a:schemeClr val="accent1"/>
        </a:solidFill>
      </dgm:spPr>
      <dgm:t>
        <a:bodyPr/>
        <a:lstStyle/>
        <a:p>
          <a:r>
            <a:rPr lang="es-ES" b="1" dirty="0"/>
            <a:t>Terapia y Apoyo Profesional</a:t>
          </a:r>
        </a:p>
      </dgm:t>
    </dgm:pt>
    <dgm:pt modelId="{6ADE77E6-6429-4EE6-A933-0C2C7934DCA3}" type="parTrans" cxnId="{D96B5915-3326-45B2-80E7-9FFAB816674D}">
      <dgm:prSet/>
      <dgm:spPr/>
      <dgm:t>
        <a:bodyPr/>
        <a:lstStyle/>
        <a:p>
          <a:endParaRPr lang="es-ES"/>
        </a:p>
      </dgm:t>
    </dgm:pt>
    <dgm:pt modelId="{00B0D50F-AA22-4315-A659-5B99BD80D831}" type="sibTrans" cxnId="{D96B5915-3326-45B2-80E7-9FFAB816674D}">
      <dgm:prSet/>
      <dgm:spPr/>
      <dgm:t>
        <a:bodyPr/>
        <a:lstStyle/>
        <a:p>
          <a:endParaRPr lang="es-ES"/>
        </a:p>
      </dgm:t>
    </dgm:pt>
    <dgm:pt modelId="{E6B1452B-5A62-43AA-95C1-9323A1CF1AC4}">
      <dgm:prSet phldrT="[Texto]"/>
      <dgm:spPr>
        <a:solidFill>
          <a:schemeClr val="accent1"/>
        </a:solidFill>
      </dgm:spPr>
      <dgm:t>
        <a:bodyPr/>
        <a:lstStyle/>
        <a:p>
          <a:r>
            <a:rPr lang="es-ES" b="1" dirty="0"/>
            <a:t>Cuidar el cuerpo</a:t>
          </a:r>
        </a:p>
      </dgm:t>
    </dgm:pt>
    <dgm:pt modelId="{0F462FC4-9B59-4C6F-8FAB-34BC4F048BFA}" type="parTrans" cxnId="{2F6FFC6B-8FAD-4F33-BD20-97903A9928F7}">
      <dgm:prSet/>
      <dgm:spPr/>
      <dgm:t>
        <a:bodyPr/>
        <a:lstStyle/>
        <a:p>
          <a:endParaRPr lang="es-ES"/>
        </a:p>
      </dgm:t>
    </dgm:pt>
    <dgm:pt modelId="{457803ED-69EE-46E0-B1BD-B77460D3E7EF}" type="sibTrans" cxnId="{2F6FFC6B-8FAD-4F33-BD20-97903A9928F7}">
      <dgm:prSet/>
      <dgm:spPr/>
      <dgm:t>
        <a:bodyPr/>
        <a:lstStyle/>
        <a:p>
          <a:endParaRPr lang="es-ES"/>
        </a:p>
      </dgm:t>
    </dgm:pt>
    <dgm:pt modelId="{9035E73F-27B6-45D8-881B-C674EAA30877}">
      <dgm:prSet phldrT="[Texto]"/>
      <dgm:spPr>
        <a:solidFill>
          <a:schemeClr val="accent1"/>
        </a:solidFill>
      </dgm:spPr>
      <dgm:t>
        <a:bodyPr/>
        <a:lstStyle/>
        <a:p>
          <a:r>
            <a:rPr lang="es-ES" b="1" dirty="0"/>
            <a:t>Establecer rutinas de autocuidado</a:t>
          </a:r>
        </a:p>
      </dgm:t>
    </dgm:pt>
    <dgm:pt modelId="{78D84D54-A97C-4B3C-AA21-2F7F85D58073}" type="parTrans" cxnId="{67127792-8A03-49CB-8F32-AD2F86D8000F}">
      <dgm:prSet/>
      <dgm:spPr/>
      <dgm:t>
        <a:bodyPr/>
        <a:lstStyle/>
        <a:p>
          <a:endParaRPr lang="es-ES"/>
        </a:p>
      </dgm:t>
    </dgm:pt>
    <dgm:pt modelId="{B9833C29-C7AD-4F22-85BF-067B46701DD0}" type="sibTrans" cxnId="{67127792-8A03-49CB-8F32-AD2F86D8000F}">
      <dgm:prSet/>
      <dgm:spPr/>
      <dgm:t>
        <a:bodyPr/>
        <a:lstStyle/>
        <a:p>
          <a:endParaRPr lang="es-ES"/>
        </a:p>
      </dgm:t>
    </dgm:pt>
    <dgm:pt modelId="{9B358E23-38DC-496D-B6F1-943954D08B1B}" type="pres">
      <dgm:prSet presAssocID="{FF0459EB-7CC2-4D70-AF6F-45531332E70D}" presName="cycle" presStyleCnt="0">
        <dgm:presLayoutVars>
          <dgm:dir/>
          <dgm:resizeHandles val="exact"/>
        </dgm:presLayoutVars>
      </dgm:prSet>
      <dgm:spPr/>
    </dgm:pt>
    <dgm:pt modelId="{FD5F94A0-5771-4EBA-B9B3-F2A10050EA5E}" type="pres">
      <dgm:prSet presAssocID="{DB730BC1-5CA7-47FA-B851-503A874EF4A8}" presName="node" presStyleLbl="node1" presStyleIdx="0" presStyleCnt="6">
        <dgm:presLayoutVars>
          <dgm:bulletEnabled val="1"/>
        </dgm:presLayoutVars>
      </dgm:prSet>
      <dgm:spPr/>
    </dgm:pt>
    <dgm:pt modelId="{EC1AB829-4FBB-4FC9-95EA-930A36DB68D7}" type="pres">
      <dgm:prSet presAssocID="{DB730BC1-5CA7-47FA-B851-503A874EF4A8}" presName="spNode" presStyleCnt="0"/>
      <dgm:spPr/>
    </dgm:pt>
    <dgm:pt modelId="{6CCA744A-1E77-4CB1-A974-EC04A1FE2280}" type="pres">
      <dgm:prSet presAssocID="{8D10D214-128F-4058-B928-D871F8551A6C}" presName="sibTrans" presStyleLbl="sibTrans1D1" presStyleIdx="0" presStyleCnt="6"/>
      <dgm:spPr/>
    </dgm:pt>
    <dgm:pt modelId="{A79A876E-2BDE-44CC-A430-D1F364ECD72E}" type="pres">
      <dgm:prSet presAssocID="{A4FA3044-C06C-429E-8D9E-A97D4F603A7F}" presName="node" presStyleLbl="node1" presStyleIdx="1" presStyleCnt="6">
        <dgm:presLayoutVars>
          <dgm:bulletEnabled val="1"/>
        </dgm:presLayoutVars>
      </dgm:prSet>
      <dgm:spPr/>
    </dgm:pt>
    <dgm:pt modelId="{1F184BC9-86BF-4BA2-AD26-426BA39DA732}" type="pres">
      <dgm:prSet presAssocID="{A4FA3044-C06C-429E-8D9E-A97D4F603A7F}" presName="spNode" presStyleCnt="0"/>
      <dgm:spPr/>
    </dgm:pt>
    <dgm:pt modelId="{793B37A0-7339-427F-9F9F-967DEFC880AC}" type="pres">
      <dgm:prSet presAssocID="{83E5FE38-F53A-4915-A05C-3863B408B27E}" presName="sibTrans" presStyleLbl="sibTrans1D1" presStyleIdx="1" presStyleCnt="6"/>
      <dgm:spPr/>
    </dgm:pt>
    <dgm:pt modelId="{392B80FA-05BD-43CA-9B0C-6289232EE697}" type="pres">
      <dgm:prSet presAssocID="{F444272B-8121-4D61-8271-5BF5DDAE2A70}" presName="node" presStyleLbl="node1" presStyleIdx="2" presStyleCnt="6">
        <dgm:presLayoutVars>
          <dgm:bulletEnabled val="1"/>
        </dgm:presLayoutVars>
      </dgm:prSet>
      <dgm:spPr/>
    </dgm:pt>
    <dgm:pt modelId="{6ADBB1CE-521F-4967-A339-DEE5B710ED1E}" type="pres">
      <dgm:prSet presAssocID="{F444272B-8121-4D61-8271-5BF5DDAE2A70}" presName="spNode" presStyleCnt="0"/>
      <dgm:spPr/>
    </dgm:pt>
    <dgm:pt modelId="{E3A5A533-2F70-4E9D-958E-BDDF4803BC09}" type="pres">
      <dgm:prSet presAssocID="{B275173C-1DF8-41C6-B57E-8E159EF80CC6}" presName="sibTrans" presStyleLbl="sibTrans1D1" presStyleIdx="2" presStyleCnt="6"/>
      <dgm:spPr/>
    </dgm:pt>
    <dgm:pt modelId="{99CB05CC-F447-42E9-AA8A-C935BE517728}" type="pres">
      <dgm:prSet presAssocID="{5C636E17-3874-4317-9525-BDF11CBAC858}" presName="node" presStyleLbl="node1" presStyleIdx="3" presStyleCnt="6">
        <dgm:presLayoutVars>
          <dgm:bulletEnabled val="1"/>
        </dgm:presLayoutVars>
      </dgm:prSet>
      <dgm:spPr/>
    </dgm:pt>
    <dgm:pt modelId="{A6009331-F918-4E58-B0F7-B48EB5AC7D6B}" type="pres">
      <dgm:prSet presAssocID="{5C636E17-3874-4317-9525-BDF11CBAC858}" presName="spNode" presStyleCnt="0"/>
      <dgm:spPr/>
    </dgm:pt>
    <dgm:pt modelId="{B11B2D3C-E582-4E3A-B0A5-B4B08568D0C7}" type="pres">
      <dgm:prSet presAssocID="{00B0D50F-AA22-4315-A659-5B99BD80D831}" presName="sibTrans" presStyleLbl="sibTrans1D1" presStyleIdx="3" presStyleCnt="6"/>
      <dgm:spPr/>
    </dgm:pt>
    <dgm:pt modelId="{A571BA21-42EF-4D27-B708-9AB07D5824DE}" type="pres">
      <dgm:prSet presAssocID="{E6B1452B-5A62-43AA-95C1-9323A1CF1AC4}" presName="node" presStyleLbl="node1" presStyleIdx="4" presStyleCnt="6">
        <dgm:presLayoutVars>
          <dgm:bulletEnabled val="1"/>
        </dgm:presLayoutVars>
      </dgm:prSet>
      <dgm:spPr/>
    </dgm:pt>
    <dgm:pt modelId="{53ADB4F4-BCD2-427B-8C00-256D94F0CFA1}" type="pres">
      <dgm:prSet presAssocID="{E6B1452B-5A62-43AA-95C1-9323A1CF1AC4}" presName="spNode" presStyleCnt="0"/>
      <dgm:spPr/>
    </dgm:pt>
    <dgm:pt modelId="{054F649A-64E1-401B-BE35-DED7297BE220}" type="pres">
      <dgm:prSet presAssocID="{457803ED-69EE-46E0-B1BD-B77460D3E7EF}" presName="sibTrans" presStyleLbl="sibTrans1D1" presStyleIdx="4" presStyleCnt="6"/>
      <dgm:spPr/>
    </dgm:pt>
    <dgm:pt modelId="{A7D6F651-5174-40AE-98CA-B918ACCC80FF}" type="pres">
      <dgm:prSet presAssocID="{9035E73F-27B6-45D8-881B-C674EAA30877}" presName="node" presStyleLbl="node1" presStyleIdx="5" presStyleCnt="6">
        <dgm:presLayoutVars>
          <dgm:bulletEnabled val="1"/>
        </dgm:presLayoutVars>
      </dgm:prSet>
      <dgm:spPr/>
    </dgm:pt>
    <dgm:pt modelId="{C3B42023-86D1-4F86-A40F-20F647DE2251}" type="pres">
      <dgm:prSet presAssocID="{9035E73F-27B6-45D8-881B-C674EAA30877}" presName="spNode" presStyleCnt="0"/>
      <dgm:spPr/>
    </dgm:pt>
    <dgm:pt modelId="{08391FD4-ABDF-4ECE-AFF3-2A9FC7D6D800}" type="pres">
      <dgm:prSet presAssocID="{B9833C29-C7AD-4F22-85BF-067B46701DD0}" presName="sibTrans" presStyleLbl="sibTrans1D1" presStyleIdx="5" presStyleCnt="6"/>
      <dgm:spPr/>
    </dgm:pt>
  </dgm:ptLst>
  <dgm:cxnLst>
    <dgm:cxn modelId="{ECDEC905-037F-43C5-845E-FF66482A51BE}" type="presOf" srcId="{DB730BC1-5CA7-47FA-B851-503A874EF4A8}" destId="{FD5F94A0-5771-4EBA-B9B3-F2A10050EA5E}" srcOrd="0" destOrd="0" presId="urn:microsoft.com/office/officeart/2005/8/layout/cycle5"/>
    <dgm:cxn modelId="{D96B5915-3326-45B2-80E7-9FFAB816674D}" srcId="{FF0459EB-7CC2-4D70-AF6F-45531332E70D}" destId="{5C636E17-3874-4317-9525-BDF11CBAC858}" srcOrd="3" destOrd="0" parTransId="{6ADE77E6-6429-4EE6-A933-0C2C7934DCA3}" sibTransId="{00B0D50F-AA22-4315-A659-5B99BD80D831}"/>
    <dgm:cxn modelId="{1AB4B31E-315F-498F-B9D5-1D4E5C1543EF}" type="presOf" srcId="{457803ED-69EE-46E0-B1BD-B77460D3E7EF}" destId="{054F649A-64E1-401B-BE35-DED7297BE220}" srcOrd="0" destOrd="0" presId="urn:microsoft.com/office/officeart/2005/8/layout/cycle5"/>
    <dgm:cxn modelId="{1BCEF323-1953-4B4E-AFF4-86BFD945241F}" type="presOf" srcId="{5C636E17-3874-4317-9525-BDF11CBAC858}" destId="{99CB05CC-F447-42E9-AA8A-C935BE517728}" srcOrd="0" destOrd="0" presId="urn:microsoft.com/office/officeart/2005/8/layout/cycle5"/>
    <dgm:cxn modelId="{9124F523-A676-4C10-A00D-5178662D2BDE}" type="presOf" srcId="{8D10D214-128F-4058-B928-D871F8551A6C}" destId="{6CCA744A-1E77-4CB1-A974-EC04A1FE2280}" srcOrd="0" destOrd="0" presId="urn:microsoft.com/office/officeart/2005/8/layout/cycle5"/>
    <dgm:cxn modelId="{D0D06A5B-EE6B-4914-B7C9-BDCC8C0A7B5A}" srcId="{FF0459EB-7CC2-4D70-AF6F-45531332E70D}" destId="{DB730BC1-5CA7-47FA-B851-503A874EF4A8}" srcOrd="0" destOrd="0" parTransId="{BA338245-D06D-4ABC-8410-5E88E40BACE3}" sibTransId="{8D10D214-128F-4058-B928-D871F8551A6C}"/>
    <dgm:cxn modelId="{0C769B42-F635-46A3-A11F-2C56011FBA85}" type="presOf" srcId="{B9833C29-C7AD-4F22-85BF-067B46701DD0}" destId="{08391FD4-ABDF-4ECE-AFF3-2A9FC7D6D800}" srcOrd="0" destOrd="0" presId="urn:microsoft.com/office/officeart/2005/8/layout/cycle5"/>
    <dgm:cxn modelId="{F2DE0049-E177-4679-A8F5-95B1F7BB3F85}" type="presOf" srcId="{A4FA3044-C06C-429E-8D9E-A97D4F603A7F}" destId="{A79A876E-2BDE-44CC-A430-D1F364ECD72E}" srcOrd="0" destOrd="0" presId="urn:microsoft.com/office/officeart/2005/8/layout/cycle5"/>
    <dgm:cxn modelId="{2E8CA76A-FA49-4B65-9FF7-691A76E6D95E}" srcId="{FF0459EB-7CC2-4D70-AF6F-45531332E70D}" destId="{A4FA3044-C06C-429E-8D9E-A97D4F603A7F}" srcOrd="1" destOrd="0" parTransId="{E300193A-94D8-42A6-8AD9-FA71F796F7B0}" sibTransId="{83E5FE38-F53A-4915-A05C-3863B408B27E}"/>
    <dgm:cxn modelId="{2F6FFC6B-8FAD-4F33-BD20-97903A9928F7}" srcId="{FF0459EB-7CC2-4D70-AF6F-45531332E70D}" destId="{E6B1452B-5A62-43AA-95C1-9323A1CF1AC4}" srcOrd="4" destOrd="0" parTransId="{0F462FC4-9B59-4C6F-8FAB-34BC4F048BFA}" sibTransId="{457803ED-69EE-46E0-B1BD-B77460D3E7EF}"/>
    <dgm:cxn modelId="{8F483876-F68B-45B4-8E0B-D81CF85B6F1A}" type="presOf" srcId="{E6B1452B-5A62-43AA-95C1-9323A1CF1AC4}" destId="{A571BA21-42EF-4D27-B708-9AB07D5824DE}" srcOrd="0" destOrd="0" presId="urn:microsoft.com/office/officeart/2005/8/layout/cycle5"/>
    <dgm:cxn modelId="{0E2ED35A-A367-4F15-9F8F-F483BD234E89}" type="presOf" srcId="{83E5FE38-F53A-4915-A05C-3863B408B27E}" destId="{793B37A0-7339-427F-9F9F-967DEFC880AC}" srcOrd="0" destOrd="0" presId="urn:microsoft.com/office/officeart/2005/8/layout/cycle5"/>
    <dgm:cxn modelId="{A82D007E-2A5F-4AE8-A98C-28E909ECDFE5}" srcId="{FF0459EB-7CC2-4D70-AF6F-45531332E70D}" destId="{F444272B-8121-4D61-8271-5BF5DDAE2A70}" srcOrd="2" destOrd="0" parTransId="{83F91811-E7AC-461D-9EA0-131AAF20CCF7}" sibTransId="{B275173C-1DF8-41C6-B57E-8E159EF80CC6}"/>
    <dgm:cxn modelId="{A62F0F7F-DCAF-4DF0-A14E-BB2129EAD647}" type="presOf" srcId="{F444272B-8121-4D61-8271-5BF5DDAE2A70}" destId="{392B80FA-05BD-43CA-9B0C-6289232EE697}" srcOrd="0" destOrd="0" presId="urn:microsoft.com/office/officeart/2005/8/layout/cycle5"/>
    <dgm:cxn modelId="{F3376C8A-ADD9-4D72-8B11-52E402BF9128}" type="presOf" srcId="{FF0459EB-7CC2-4D70-AF6F-45531332E70D}" destId="{9B358E23-38DC-496D-B6F1-943954D08B1B}" srcOrd="0" destOrd="0" presId="urn:microsoft.com/office/officeart/2005/8/layout/cycle5"/>
    <dgm:cxn modelId="{67127792-8A03-49CB-8F32-AD2F86D8000F}" srcId="{FF0459EB-7CC2-4D70-AF6F-45531332E70D}" destId="{9035E73F-27B6-45D8-881B-C674EAA30877}" srcOrd="5" destOrd="0" parTransId="{78D84D54-A97C-4B3C-AA21-2F7F85D58073}" sibTransId="{B9833C29-C7AD-4F22-85BF-067B46701DD0}"/>
    <dgm:cxn modelId="{CE339396-4562-4A4D-B8B0-6DA164720E68}" type="presOf" srcId="{9035E73F-27B6-45D8-881B-C674EAA30877}" destId="{A7D6F651-5174-40AE-98CA-B918ACCC80FF}" srcOrd="0" destOrd="0" presId="urn:microsoft.com/office/officeart/2005/8/layout/cycle5"/>
    <dgm:cxn modelId="{68EC40A1-8021-41D6-A848-E003E3366114}" type="presOf" srcId="{00B0D50F-AA22-4315-A659-5B99BD80D831}" destId="{B11B2D3C-E582-4E3A-B0A5-B4B08568D0C7}" srcOrd="0" destOrd="0" presId="urn:microsoft.com/office/officeart/2005/8/layout/cycle5"/>
    <dgm:cxn modelId="{911DF6DA-B501-4FB9-8E66-B825BAACDC19}" type="presOf" srcId="{B275173C-1DF8-41C6-B57E-8E159EF80CC6}" destId="{E3A5A533-2F70-4E9D-958E-BDDF4803BC09}" srcOrd="0" destOrd="0" presId="urn:microsoft.com/office/officeart/2005/8/layout/cycle5"/>
    <dgm:cxn modelId="{DCD8A718-AA79-4F43-8160-907DF9C5DD45}" type="presParOf" srcId="{9B358E23-38DC-496D-B6F1-943954D08B1B}" destId="{FD5F94A0-5771-4EBA-B9B3-F2A10050EA5E}" srcOrd="0" destOrd="0" presId="urn:microsoft.com/office/officeart/2005/8/layout/cycle5"/>
    <dgm:cxn modelId="{5778D4DC-B11D-47D7-8DB2-6BC66301A010}" type="presParOf" srcId="{9B358E23-38DC-496D-B6F1-943954D08B1B}" destId="{EC1AB829-4FBB-4FC9-95EA-930A36DB68D7}" srcOrd="1" destOrd="0" presId="urn:microsoft.com/office/officeart/2005/8/layout/cycle5"/>
    <dgm:cxn modelId="{21E00757-B7D2-4AF1-B98E-2C9F839F4830}" type="presParOf" srcId="{9B358E23-38DC-496D-B6F1-943954D08B1B}" destId="{6CCA744A-1E77-4CB1-A974-EC04A1FE2280}" srcOrd="2" destOrd="0" presId="urn:microsoft.com/office/officeart/2005/8/layout/cycle5"/>
    <dgm:cxn modelId="{CBAA7FB4-E2CD-4139-BEEF-6BFCA7AD6052}" type="presParOf" srcId="{9B358E23-38DC-496D-B6F1-943954D08B1B}" destId="{A79A876E-2BDE-44CC-A430-D1F364ECD72E}" srcOrd="3" destOrd="0" presId="urn:microsoft.com/office/officeart/2005/8/layout/cycle5"/>
    <dgm:cxn modelId="{503BA9F0-96CF-4D37-B315-E6333979BAB0}" type="presParOf" srcId="{9B358E23-38DC-496D-B6F1-943954D08B1B}" destId="{1F184BC9-86BF-4BA2-AD26-426BA39DA732}" srcOrd="4" destOrd="0" presId="urn:microsoft.com/office/officeart/2005/8/layout/cycle5"/>
    <dgm:cxn modelId="{42C176DA-6E56-4C82-8075-F9106205C7F8}" type="presParOf" srcId="{9B358E23-38DC-496D-B6F1-943954D08B1B}" destId="{793B37A0-7339-427F-9F9F-967DEFC880AC}" srcOrd="5" destOrd="0" presId="urn:microsoft.com/office/officeart/2005/8/layout/cycle5"/>
    <dgm:cxn modelId="{8F79624A-885E-4249-9B29-512CAC242B29}" type="presParOf" srcId="{9B358E23-38DC-496D-B6F1-943954D08B1B}" destId="{392B80FA-05BD-43CA-9B0C-6289232EE697}" srcOrd="6" destOrd="0" presId="urn:microsoft.com/office/officeart/2005/8/layout/cycle5"/>
    <dgm:cxn modelId="{01DE03D1-B4B5-4EC5-8BA0-C1FF96E9977A}" type="presParOf" srcId="{9B358E23-38DC-496D-B6F1-943954D08B1B}" destId="{6ADBB1CE-521F-4967-A339-DEE5B710ED1E}" srcOrd="7" destOrd="0" presId="urn:microsoft.com/office/officeart/2005/8/layout/cycle5"/>
    <dgm:cxn modelId="{2F36CD13-BBE2-45A8-9014-3052ABCB33FE}" type="presParOf" srcId="{9B358E23-38DC-496D-B6F1-943954D08B1B}" destId="{E3A5A533-2F70-4E9D-958E-BDDF4803BC09}" srcOrd="8" destOrd="0" presId="urn:microsoft.com/office/officeart/2005/8/layout/cycle5"/>
    <dgm:cxn modelId="{67689BA4-8123-4D6A-8D0A-D0102AFE867C}" type="presParOf" srcId="{9B358E23-38DC-496D-B6F1-943954D08B1B}" destId="{99CB05CC-F447-42E9-AA8A-C935BE517728}" srcOrd="9" destOrd="0" presId="urn:microsoft.com/office/officeart/2005/8/layout/cycle5"/>
    <dgm:cxn modelId="{D90C5656-8833-4FDA-86B8-FE03EA1C811C}" type="presParOf" srcId="{9B358E23-38DC-496D-B6F1-943954D08B1B}" destId="{A6009331-F918-4E58-B0F7-B48EB5AC7D6B}" srcOrd="10" destOrd="0" presId="urn:microsoft.com/office/officeart/2005/8/layout/cycle5"/>
    <dgm:cxn modelId="{3B031843-4036-4FF0-9EBD-5EB0826EC00A}" type="presParOf" srcId="{9B358E23-38DC-496D-B6F1-943954D08B1B}" destId="{B11B2D3C-E582-4E3A-B0A5-B4B08568D0C7}" srcOrd="11" destOrd="0" presId="urn:microsoft.com/office/officeart/2005/8/layout/cycle5"/>
    <dgm:cxn modelId="{0693DA7A-1F17-481C-9A91-1E75D52F97CB}" type="presParOf" srcId="{9B358E23-38DC-496D-B6F1-943954D08B1B}" destId="{A571BA21-42EF-4D27-B708-9AB07D5824DE}" srcOrd="12" destOrd="0" presId="urn:microsoft.com/office/officeart/2005/8/layout/cycle5"/>
    <dgm:cxn modelId="{B03D9082-146D-4182-8CAD-D7345CEEF2B2}" type="presParOf" srcId="{9B358E23-38DC-496D-B6F1-943954D08B1B}" destId="{53ADB4F4-BCD2-427B-8C00-256D94F0CFA1}" srcOrd="13" destOrd="0" presId="urn:microsoft.com/office/officeart/2005/8/layout/cycle5"/>
    <dgm:cxn modelId="{C09EEE9B-D4F0-4EA6-8524-EDA792E54B61}" type="presParOf" srcId="{9B358E23-38DC-496D-B6F1-943954D08B1B}" destId="{054F649A-64E1-401B-BE35-DED7297BE220}" srcOrd="14" destOrd="0" presId="urn:microsoft.com/office/officeart/2005/8/layout/cycle5"/>
    <dgm:cxn modelId="{D3A314C1-06BE-4AD1-BD3E-B917BA680078}" type="presParOf" srcId="{9B358E23-38DC-496D-B6F1-943954D08B1B}" destId="{A7D6F651-5174-40AE-98CA-B918ACCC80FF}" srcOrd="15" destOrd="0" presId="urn:microsoft.com/office/officeart/2005/8/layout/cycle5"/>
    <dgm:cxn modelId="{1AE63E2A-BD5C-4708-8795-615C4C3F1558}" type="presParOf" srcId="{9B358E23-38DC-496D-B6F1-943954D08B1B}" destId="{C3B42023-86D1-4F86-A40F-20F647DE2251}" srcOrd="16" destOrd="0" presId="urn:microsoft.com/office/officeart/2005/8/layout/cycle5"/>
    <dgm:cxn modelId="{59B726DE-E34D-4987-A477-932282B4EA64}" type="presParOf" srcId="{9B358E23-38DC-496D-B6F1-943954D08B1B}" destId="{08391FD4-ABDF-4ECE-AFF3-2A9FC7D6D80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F0459EB-7CC2-4D70-AF6F-45531332E70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B730BC1-5CA7-47FA-B851-503A874EF4A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Manejo del Estrés</a:t>
          </a:r>
        </a:p>
      </dgm:t>
    </dgm:pt>
    <dgm:pt modelId="{BA338245-D06D-4ABC-8410-5E88E40BACE3}" type="parTrans" cxnId="{D0D06A5B-EE6B-4914-B7C9-BDCC8C0A7B5A}">
      <dgm:prSet/>
      <dgm:spPr/>
      <dgm:t>
        <a:bodyPr/>
        <a:lstStyle/>
        <a:p>
          <a:endParaRPr lang="es-ES"/>
        </a:p>
      </dgm:t>
    </dgm:pt>
    <dgm:pt modelId="{8D10D214-128F-4058-B928-D871F8551A6C}" type="sibTrans" cxnId="{D0D06A5B-EE6B-4914-B7C9-BDCC8C0A7B5A}">
      <dgm:prSet/>
      <dgm:spPr/>
      <dgm:t>
        <a:bodyPr/>
        <a:lstStyle/>
        <a:p>
          <a:endParaRPr lang="es-ES"/>
        </a:p>
      </dgm:t>
    </dgm:pt>
    <dgm:pt modelId="{A4FA3044-C06C-429E-8D9E-A97D4F603A7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Establecimiento de Límites </a:t>
          </a:r>
        </a:p>
      </dgm:t>
    </dgm:pt>
    <dgm:pt modelId="{E300193A-94D8-42A6-8AD9-FA71F796F7B0}" type="parTrans" cxnId="{2E8CA76A-FA49-4B65-9FF7-691A76E6D95E}">
      <dgm:prSet/>
      <dgm:spPr/>
      <dgm:t>
        <a:bodyPr/>
        <a:lstStyle/>
        <a:p>
          <a:endParaRPr lang="es-ES"/>
        </a:p>
      </dgm:t>
    </dgm:pt>
    <dgm:pt modelId="{83E5FE38-F53A-4915-A05C-3863B408B27E}" type="sibTrans" cxnId="{2E8CA76A-FA49-4B65-9FF7-691A76E6D95E}">
      <dgm:prSet/>
      <dgm:spPr/>
      <dgm:t>
        <a:bodyPr/>
        <a:lstStyle/>
        <a:p>
          <a:endParaRPr lang="es-ES"/>
        </a:p>
      </dgm:t>
    </dgm:pt>
    <dgm:pt modelId="{F444272B-8121-4D61-8271-5BF5DDAE2A7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Actividades de Bienestar</a:t>
          </a:r>
        </a:p>
      </dgm:t>
    </dgm:pt>
    <dgm:pt modelId="{83F91811-E7AC-461D-9EA0-131AAF20CCF7}" type="parTrans" cxnId="{A82D007E-2A5F-4AE8-A98C-28E909ECDFE5}">
      <dgm:prSet/>
      <dgm:spPr/>
      <dgm:t>
        <a:bodyPr/>
        <a:lstStyle/>
        <a:p>
          <a:endParaRPr lang="es-ES"/>
        </a:p>
      </dgm:t>
    </dgm:pt>
    <dgm:pt modelId="{B275173C-1DF8-41C6-B57E-8E159EF80CC6}" type="sibTrans" cxnId="{A82D007E-2A5F-4AE8-A98C-28E909ECDFE5}">
      <dgm:prSet/>
      <dgm:spPr/>
      <dgm:t>
        <a:bodyPr/>
        <a:lstStyle/>
        <a:p>
          <a:endParaRPr lang="es-ES"/>
        </a:p>
      </dgm:t>
    </dgm:pt>
    <dgm:pt modelId="{5C636E17-3874-4317-9525-BDF11CBAC85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Terapia y Apoyo Profesional</a:t>
          </a:r>
        </a:p>
      </dgm:t>
    </dgm:pt>
    <dgm:pt modelId="{6ADE77E6-6429-4EE6-A933-0C2C7934DCA3}" type="parTrans" cxnId="{D96B5915-3326-45B2-80E7-9FFAB816674D}">
      <dgm:prSet/>
      <dgm:spPr/>
      <dgm:t>
        <a:bodyPr/>
        <a:lstStyle/>
        <a:p>
          <a:endParaRPr lang="es-ES"/>
        </a:p>
      </dgm:t>
    </dgm:pt>
    <dgm:pt modelId="{00B0D50F-AA22-4315-A659-5B99BD80D831}" type="sibTrans" cxnId="{D96B5915-3326-45B2-80E7-9FFAB816674D}">
      <dgm:prSet/>
      <dgm:spPr/>
      <dgm:t>
        <a:bodyPr/>
        <a:lstStyle/>
        <a:p>
          <a:endParaRPr lang="es-ES"/>
        </a:p>
      </dgm:t>
    </dgm:pt>
    <dgm:pt modelId="{E6B1452B-5A62-43AA-95C1-9323A1CF1AC4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Cuidar el cuerpo</a:t>
          </a:r>
        </a:p>
      </dgm:t>
    </dgm:pt>
    <dgm:pt modelId="{0F462FC4-9B59-4C6F-8FAB-34BC4F048BFA}" type="parTrans" cxnId="{2F6FFC6B-8FAD-4F33-BD20-97903A9928F7}">
      <dgm:prSet/>
      <dgm:spPr/>
      <dgm:t>
        <a:bodyPr/>
        <a:lstStyle/>
        <a:p>
          <a:endParaRPr lang="es-ES"/>
        </a:p>
      </dgm:t>
    </dgm:pt>
    <dgm:pt modelId="{457803ED-69EE-46E0-B1BD-B77460D3E7EF}" type="sibTrans" cxnId="{2F6FFC6B-8FAD-4F33-BD20-97903A9928F7}">
      <dgm:prSet/>
      <dgm:spPr/>
      <dgm:t>
        <a:bodyPr/>
        <a:lstStyle/>
        <a:p>
          <a:endParaRPr lang="es-ES"/>
        </a:p>
      </dgm:t>
    </dgm:pt>
    <dgm:pt modelId="{9035E73F-27B6-45D8-881B-C674EAA30877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Establecer rutinas de autocuidado</a:t>
          </a:r>
        </a:p>
      </dgm:t>
    </dgm:pt>
    <dgm:pt modelId="{78D84D54-A97C-4B3C-AA21-2F7F85D58073}" type="parTrans" cxnId="{67127792-8A03-49CB-8F32-AD2F86D8000F}">
      <dgm:prSet/>
      <dgm:spPr/>
      <dgm:t>
        <a:bodyPr/>
        <a:lstStyle/>
        <a:p>
          <a:endParaRPr lang="es-ES"/>
        </a:p>
      </dgm:t>
    </dgm:pt>
    <dgm:pt modelId="{B9833C29-C7AD-4F22-85BF-067B46701DD0}" type="sibTrans" cxnId="{67127792-8A03-49CB-8F32-AD2F86D8000F}">
      <dgm:prSet/>
      <dgm:spPr/>
      <dgm:t>
        <a:bodyPr/>
        <a:lstStyle/>
        <a:p>
          <a:endParaRPr lang="es-ES"/>
        </a:p>
      </dgm:t>
    </dgm:pt>
    <dgm:pt modelId="{9B358E23-38DC-496D-B6F1-943954D08B1B}" type="pres">
      <dgm:prSet presAssocID="{FF0459EB-7CC2-4D70-AF6F-45531332E70D}" presName="cycle" presStyleCnt="0">
        <dgm:presLayoutVars>
          <dgm:dir/>
          <dgm:resizeHandles val="exact"/>
        </dgm:presLayoutVars>
      </dgm:prSet>
      <dgm:spPr/>
    </dgm:pt>
    <dgm:pt modelId="{FD5F94A0-5771-4EBA-B9B3-F2A10050EA5E}" type="pres">
      <dgm:prSet presAssocID="{DB730BC1-5CA7-47FA-B851-503A874EF4A8}" presName="node" presStyleLbl="node1" presStyleIdx="0" presStyleCnt="6">
        <dgm:presLayoutVars>
          <dgm:bulletEnabled val="1"/>
        </dgm:presLayoutVars>
      </dgm:prSet>
      <dgm:spPr/>
    </dgm:pt>
    <dgm:pt modelId="{EC1AB829-4FBB-4FC9-95EA-930A36DB68D7}" type="pres">
      <dgm:prSet presAssocID="{DB730BC1-5CA7-47FA-B851-503A874EF4A8}" presName="spNode" presStyleCnt="0"/>
      <dgm:spPr/>
    </dgm:pt>
    <dgm:pt modelId="{6CCA744A-1E77-4CB1-A974-EC04A1FE2280}" type="pres">
      <dgm:prSet presAssocID="{8D10D214-128F-4058-B928-D871F8551A6C}" presName="sibTrans" presStyleLbl="sibTrans1D1" presStyleIdx="0" presStyleCnt="6"/>
      <dgm:spPr/>
    </dgm:pt>
    <dgm:pt modelId="{A79A876E-2BDE-44CC-A430-D1F364ECD72E}" type="pres">
      <dgm:prSet presAssocID="{A4FA3044-C06C-429E-8D9E-A97D4F603A7F}" presName="node" presStyleLbl="node1" presStyleIdx="1" presStyleCnt="6">
        <dgm:presLayoutVars>
          <dgm:bulletEnabled val="1"/>
        </dgm:presLayoutVars>
      </dgm:prSet>
      <dgm:spPr/>
    </dgm:pt>
    <dgm:pt modelId="{1F184BC9-86BF-4BA2-AD26-426BA39DA732}" type="pres">
      <dgm:prSet presAssocID="{A4FA3044-C06C-429E-8D9E-A97D4F603A7F}" presName="spNode" presStyleCnt="0"/>
      <dgm:spPr/>
    </dgm:pt>
    <dgm:pt modelId="{793B37A0-7339-427F-9F9F-967DEFC880AC}" type="pres">
      <dgm:prSet presAssocID="{83E5FE38-F53A-4915-A05C-3863B408B27E}" presName="sibTrans" presStyleLbl="sibTrans1D1" presStyleIdx="1" presStyleCnt="6"/>
      <dgm:spPr/>
    </dgm:pt>
    <dgm:pt modelId="{392B80FA-05BD-43CA-9B0C-6289232EE697}" type="pres">
      <dgm:prSet presAssocID="{F444272B-8121-4D61-8271-5BF5DDAE2A70}" presName="node" presStyleLbl="node1" presStyleIdx="2" presStyleCnt="6">
        <dgm:presLayoutVars>
          <dgm:bulletEnabled val="1"/>
        </dgm:presLayoutVars>
      </dgm:prSet>
      <dgm:spPr/>
    </dgm:pt>
    <dgm:pt modelId="{6ADBB1CE-521F-4967-A339-DEE5B710ED1E}" type="pres">
      <dgm:prSet presAssocID="{F444272B-8121-4D61-8271-5BF5DDAE2A70}" presName="spNode" presStyleCnt="0"/>
      <dgm:spPr/>
    </dgm:pt>
    <dgm:pt modelId="{E3A5A533-2F70-4E9D-958E-BDDF4803BC09}" type="pres">
      <dgm:prSet presAssocID="{B275173C-1DF8-41C6-B57E-8E159EF80CC6}" presName="sibTrans" presStyleLbl="sibTrans1D1" presStyleIdx="2" presStyleCnt="6"/>
      <dgm:spPr/>
    </dgm:pt>
    <dgm:pt modelId="{99CB05CC-F447-42E9-AA8A-C935BE517728}" type="pres">
      <dgm:prSet presAssocID="{5C636E17-3874-4317-9525-BDF11CBAC858}" presName="node" presStyleLbl="node1" presStyleIdx="3" presStyleCnt="6">
        <dgm:presLayoutVars>
          <dgm:bulletEnabled val="1"/>
        </dgm:presLayoutVars>
      </dgm:prSet>
      <dgm:spPr/>
    </dgm:pt>
    <dgm:pt modelId="{A6009331-F918-4E58-B0F7-B48EB5AC7D6B}" type="pres">
      <dgm:prSet presAssocID="{5C636E17-3874-4317-9525-BDF11CBAC858}" presName="spNode" presStyleCnt="0"/>
      <dgm:spPr/>
    </dgm:pt>
    <dgm:pt modelId="{B11B2D3C-E582-4E3A-B0A5-B4B08568D0C7}" type="pres">
      <dgm:prSet presAssocID="{00B0D50F-AA22-4315-A659-5B99BD80D831}" presName="sibTrans" presStyleLbl="sibTrans1D1" presStyleIdx="3" presStyleCnt="6"/>
      <dgm:spPr/>
    </dgm:pt>
    <dgm:pt modelId="{A571BA21-42EF-4D27-B708-9AB07D5824DE}" type="pres">
      <dgm:prSet presAssocID="{E6B1452B-5A62-43AA-95C1-9323A1CF1AC4}" presName="node" presStyleLbl="node1" presStyleIdx="4" presStyleCnt="6">
        <dgm:presLayoutVars>
          <dgm:bulletEnabled val="1"/>
        </dgm:presLayoutVars>
      </dgm:prSet>
      <dgm:spPr/>
    </dgm:pt>
    <dgm:pt modelId="{53ADB4F4-BCD2-427B-8C00-256D94F0CFA1}" type="pres">
      <dgm:prSet presAssocID="{E6B1452B-5A62-43AA-95C1-9323A1CF1AC4}" presName="spNode" presStyleCnt="0"/>
      <dgm:spPr/>
    </dgm:pt>
    <dgm:pt modelId="{054F649A-64E1-401B-BE35-DED7297BE220}" type="pres">
      <dgm:prSet presAssocID="{457803ED-69EE-46E0-B1BD-B77460D3E7EF}" presName="sibTrans" presStyleLbl="sibTrans1D1" presStyleIdx="4" presStyleCnt="6"/>
      <dgm:spPr/>
    </dgm:pt>
    <dgm:pt modelId="{A7D6F651-5174-40AE-98CA-B918ACCC80FF}" type="pres">
      <dgm:prSet presAssocID="{9035E73F-27B6-45D8-881B-C674EAA30877}" presName="node" presStyleLbl="node1" presStyleIdx="5" presStyleCnt="6">
        <dgm:presLayoutVars>
          <dgm:bulletEnabled val="1"/>
        </dgm:presLayoutVars>
      </dgm:prSet>
      <dgm:spPr/>
    </dgm:pt>
    <dgm:pt modelId="{C3B42023-86D1-4F86-A40F-20F647DE2251}" type="pres">
      <dgm:prSet presAssocID="{9035E73F-27B6-45D8-881B-C674EAA30877}" presName="spNode" presStyleCnt="0"/>
      <dgm:spPr/>
    </dgm:pt>
    <dgm:pt modelId="{08391FD4-ABDF-4ECE-AFF3-2A9FC7D6D800}" type="pres">
      <dgm:prSet presAssocID="{B9833C29-C7AD-4F22-85BF-067B46701DD0}" presName="sibTrans" presStyleLbl="sibTrans1D1" presStyleIdx="5" presStyleCnt="6"/>
      <dgm:spPr/>
    </dgm:pt>
  </dgm:ptLst>
  <dgm:cxnLst>
    <dgm:cxn modelId="{ECDEC905-037F-43C5-845E-FF66482A51BE}" type="presOf" srcId="{DB730BC1-5CA7-47FA-B851-503A874EF4A8}" destId="{FD5F94A0-5771-4EBA-B9B3-F2A10050EA5E}" srcOrd="0" destOrd="0" presId="urn:microsoft.com/office/officeart/2005/8/layout/cycle5"/>
    <dgm:cxn modelId="{D96B5915-3326-45B2-80E7-9FFAB816674D}" srcId="{FF0459EB-7CC2-4D70-AF6F-45531332E70D}" destId="{5C636E17-3874-4317-9525-BDF11CBAC858}" srcOrd="3" destOrd="0" parTransId="{6ADE77E6-6429-4EE6-A933-0C2C7934DCA3}" sibTransId="{00B0D50F-AA22-4315-A659-5B99BD80D831}"/>
    <dgm:cxn modelId="{1AB4B31E-315F-498F-B9D5-1D4E5C1543EF}" type="presOf" srcId="{457803ED-69EE-46E0-B1BD-B77460D3E7EF}" destId="{054F649A-64E1-401B-BE35-DED7297BE220}" srcOrd="0" destOrd="0" presId="urn:microsoft.com/office/officeart/2005/8/layout/cycle5"/>
    <dgm:cxn modelId="{1BCEF323-1953-4B4E-AFF4-86BFD945241F}" type="presOf" srcId="{5C636E17-3874-4317-9525-BDF11CBAC858}" destId="{99CB05CC-F447-42E9-AA8A-C935BE517728}" srcOrd="0" destOrd="0" presId="urn:microsoft.com/office/officeart/2005/8/layout/cycle5"/>
    <dgm:cxn modelId="{9124F523-A676-4C10-A00D-5178662D2BDE}" type="presOf" srcId="{8D10D214-128F-4058-B928-D871F8551A6C}" destId="{6CCA744A-1E77-4CB1-A974-EC04A1FE2280}" srcOrd="0" destOrd="0" presId="urn:microsoft.com/office/officeart/2005/8/layout/cycle5"/>
    <dgm:cxn modelId="{D0D06A5B-EE6B-4914-B7C9-BDCC8C0A7B5A}" srcId="{FF0459EB-7CC2-4D70-AF6F-45531332E70D}" destId="{DB730BC1-5CA7-47FA-B851-503A874EF4A8}" srcOrd="0" destOrd="0" parTransId="{BA338245-D06D-4ABC-8410-5E88E40BACE3}" sibTransId="{8D10D214-128F-4058-B928-D871F8551A6C}"/>
    <dgm:cxn modelId="{0C769B42-F635-46A3-A11F-2C56011FBA85}" type="presOf" srcId="{B9833C29-C7AD-4F22-85BF-067B46701DD0}" destId="{08391FD4-ABDF-4ECE-AFF3-2A9FC7D6D800}" srcOrd="0" destOrd="0" presId="urn:microsoft.com/office/officeart/2005/8/layout/cycle5"/>
    <dgm:cxn modelId="{F2DE0049-E177-4679-A8F5-95B1F7BB3F85}" type="presOf" srcId="{A4FA3044-C06C-429E-8D9E-A97D4F603A7F}" destId="{A79A876E-2BDE-44CC-A430-D1F364ECD72E}" srcOrd="0" destOrd="0" presId="urn:microsoft.com/office/officeart/2005/8/layout/cycle5"/>
    <dgm:cxn modelId="{2E8CA76A-FA49-4B65-9FF7-691A76E6D95E}" srcId="{FF0459EB-7CC2-4D70-AF6F-45531332E70D}" destId="{A4FA3044-C06C-429E-8D9E-A97D4F603A7F}" srcOrd="1" destOrd="0" parTransId="{E300193A-94D8-42A6-8AD9-FA71F796F7B0}" sibTransId="{83E5FE38-F53A-4915-A05C-3863B408B27E}"/>
    <dgm:cxn modelId="{2F6FFC6B-8FAD-4F33-BD20-97903A9928F7}" srcId="{FF0459EB-7CC2-4D70-AF6F-45531332E70D}" destId="{E6B1452B-5A62-43AA-95C1-9323A1CF1AC4}" srcOrd="4" destOrd="0" parTransId="{0F462FC4-9B59-4C6F-8FAB-34BC4F048BFA}" sibTransId="{457803ED-69EE-46E0-B1BD-B77460D3E7EF}"/>
    <dgm:cxn modelId="{8F483876-F68B-45B4-8E0B-D81CF85B6F1A}" type="presOf" srcId="{E6B1452B-5A62-43AA-95C1-9323A1CF1AC4}" destId="{A571BA21-42EF-4D27-B708-9AB07D5824DE}" srcOrd="0" destOrd="0" presId="urn:microsoft.com/office/officeart/2005/8/layout/cycle5"/>
    <dgm:cxn modelId="{0E2ED35A-A367-4F15-9F8F-F483BD234E89}" type="presOf" srcId="{83E5FE38-F53A-4915-A05C-3863B408B27E}" destId="{793B37A0-7339-427F-9F9F-967DEFC880AC}" srcOrd="0" destOrd="0" presId="urn:microsoft.com/office/officeart/2005/8/layout/cycle5"/>
    <dgm:cxn modelId="{A82D007E-2A5F-4AE8-A98C-28E909ECDFE5}" srcId="{FF0459EB-7CC2-4D70-AF6F-45531332E70D}" destId="{F444272B-8121-4D61-8271-5BF5DDAE2A70}" srcOrd="2" destOrd="0" parTransId="{83F91811-E7AC-461D-9EA0-131AAF20CCF7}" sibTransId="{B275173C-1DF8-41C6-B57E-8E159EF80CC6}"/>
    <dgm:cxn modelId="{A62F0F7F-DCAF-4DF0-A14E-BB2129EAD647}" type="presOf" srcId="{F444272B-8121-4D61-8271-5BF5DDAE2A70}" destId="{392B80FA-05BD-43CA-9B0C-6289232EE697}" srcOrd="0" destOrd="0" presId="urn:microsoft.com/office/officeart/2005/8/layout/cycle5"/>
    <dgm:cxn modelId="{F3376C8A-ADD9-4D72-8B11-52E402BF9128}" type="presOf" srcId="{FF0459EB-7CC2-4D70-AF6F-45531332E70D}" destId="{9B358E23-38DC-496D-B6F1-943954D08B1B}" srcOrd="0" destOrd="0" presId="urn:microsoft.com/office/officeart/2005/8/layout/cycle5"/>
    <dgm:cxn modelId="{67127792-8A03-49CB-8F32-AD2F86D8000F}" srcId="{FF0459EB-7CC2-4D70-AF6F-45531332E70D}" destId="{9035E73F-27B6-45D8-881B-C674EAA30877}" srcOrd="5" destOrd="0" parTransId="{78D84D54-A97C-4B3C-AA21-2F7F85D58073}" sibTransId="{B9833C29-C7AD-4F22-85BF-067B46701DD0}"/>
    <dgm:cxn modelId="{CE339396-4562-4A4D-B8B0-6DA164720E68}" type="presOf" srcId="{9035E73F-27B6-45D8-881B-C674EAA30877}" destId="{A7D6F651-5174-40AE-98CA-B918ACCC80FF}" srcOrd="0" destOrd="0" presId="urn:microsoft.com/office/officeart/2005/8/layout/cycle5"/>
    <dgm:cxn modelId="{68EC40A1-8021-41D6-A848-E003E3366114}" type="presOf" srcId="{00B0D50F-AA22-4315-A659-5B99BD80D831}" destId="{B11B2D3C-E582-4E3A-B0A5-B4B08568D0C7}" srcOrd="0" destOrd="0" presId="urn:microsoft.com/office/officeart/2005/8/layout/cycle5"/>
    <dgm:cxn modelId="{911DF6DA-B501-4FB9-8E66-B825BAACDC19}" type="presOf" srcId="{B275173C-1DF8-41C6-B57E-8E159EF80CC6}" destId="{E3A5A533-2F70-4E9D-958E-BDDF4803BC09}" srcOrd="0" destOrd="0" presId="urn:microsoft.com/office/officeart/2005/8/layout/cycle5"/>
    <dgm:cxn modelId="{DCD8A718-AA79-4F43-8160-907DF9C5DD45}" type="presParOf" srcId="{9B358E23-38DC-496D-B6F1-943954D08B1B}" destId="{FD5F94A0-5771-4EBA-B9B3-F2A10050EA5E}" srcOrd="0" destOrd="0" presId="urn:microsoft.com/office/officeart/2005/8/layout/cycle5"/>
    <dgm:cxn modelId="{5778D4DC-B11D-47D7-8DB2-6BC66301A010}" type="presParOf" srcId="{9B358E23-38DC-496D-B6F1-943954D08B1B}" destId="{EC1AB829-4FBB-4FC9-95EA-930A36DB68D7}" srcOrd="1" destOrd="0" presId="urn:microsoft.com/office/officeart/2005/8/layout/cycle5"/>
    <dgm:cxn modelId="{21E00757-B7D2-4AF1-B98E-2C9F839F4830}" type="presParOf" srcId="{9B358E23-38DC-496D-B6F1-943954D08B1B}" destId="{6CCA744A-1E77-4CB1-A974-EC04A1FE2280}" srcOrd="2" destOrd="0" presId="urn:microsoft.com/office/officeart/2005/8/layout/cycle5"/>
    <dgm:cxn modelId="{CBAA7FB4-E2CD-4139-BEEF-6BFCA7AD6052}" type="presParOf" srcId="{9B358E23-38DC-496D-B6F1-943954D08B1B}" destId="{A79A876E-2BDE-44CC-A430-D1F364ECD72E}" srcOrd="3" destOrd="0" presId="urn:microsoft.com/office/officeart/2005/8/layout/cycle5"/>
    <dgm:cxn modelId="{503BA9F0-96CF-4D37-B315-E6333979BAB0}" type="presParOf" srcId="{9B358E23-38DC-496D-B6F1-943954D08B1B}" destId="{1F184BC9-86BF-4BA2-AD26-426BA39DA732}" srcOrd="4" destOrd="0" presId="urn:microsoft.com/office/officeart/2005/8/layout/cycle5"/>
    <dgm:cxn modelId="{42C176DA-6E56-4C82-8075-F9106205C7F8}" type="presParOf" srcId="{9B358E23-38DC-496D-B6F1-943954D08B1B}" destId="{793B37A0-7339-427F-9F9F-967DEFC880AC}" srcOrd="5" destOrd="0" presId="urn:microsoft.com/office/officeart/2005/8/layout/cycle5"/>
    <dgm:cxn modelId="{8F79624A-885E-4249-9B29-512CAC242B29}" type="presParOf" srcId="{9B358E23-38DC-496D-B6F1-943954D08B1B}" destId="{392B80FA-05BD-43CA-9B0C-6289232EE697}" srcOrd="6" destOrd="0" presId="urn:microsoft.com/office/officeart/2005/8/layout/cycle5"/>
    <dgm:cxn modelId="{01DE03D1-B4B5-4EC5-8BA0-C1FF96E9977A}" type="presParOf" srcId="{9B358E23-38DC-496D-B6F1-943954D08B1B}" destId="{6ADBB1CE-521F-4967-A339-DEE5B710ED1E}" srcOrd="7" destOrd="0" presId="urn:microsoft.com/office/officeart/2005/8/layout/cycle5"/>
    <dgm:cxn modelId="{2F36CD13-BBE2-45A8-9014-3052ABCB33FE}" type="presParOf" srcId="{9B358E23-38DC-496D-B6F1-943954D08B1B}" destId="{E3A5A533-2F70-4E9D-958E-BDDF4803BC09}" srcOrd="8" destOrd="0" presId="urn:microsoft.com/office/officeart/2005/8/layout/cycle5"/>
    <dgm:cxn modelId="{67689BA4-8123-4D6A-8D0A-D0102AFE867C}" type="presParOf" srcId="{9B358E23-38DC-496D-B6F1-943954D08B1B}" destId="{99CB05CC-F447-42E9-AA8A-C935BE517728}" srcOrd="9" destOrd="0" presId="urn:microsoft.com/office/officeart/2005/8/layout/cycle5"/>
    <dgm:cxn modelId="{D90C5656-8833-4FDA-86B8-FE03EA1C811C}" type="presParOf" srcId="{9B358E23-38DC-496D-B6F1-943954D08B1B}" destId="{A6009331-F918-4E58-B0F7-B48EB5AC7D6B}" srcOrd="10" destOrd="0" presId="urn:microsoft.com/office/officeart/2005/8/layout/cycle5"/>
    <dgm:cxn modelId="{3B031843-4036-4FF0-9EBD-5EB0826EC00A}" type="presParOf" srcId="{9B358E23-38DC-496D-B6F1-943954D08B1B}" destId="{B11B2D3C-E582-4E3A-B0A5-B4B08568D0C7}" srcOrd="11" destOrd="0" presId="urn:microsoft.com/office/officeart/2005/8/layout/cycle5"/>
    <dgm:cxn modelId="{0693DA7A-1F17-481C-9A91-1E75D52F97CB}" type="presParOf" srcId="{9B358E23-38DC-496D-B6F1-943954D08B1B}" destId="{A571BA21-42EF-4D27-B708-9AB07D5824DE}" srcOrd="12" destOrd="0" presId="urn:microsoft.com/office/officeart/2005/8/layout/cycle5"/>
    <dgm:cxn modelId="{B03D9082-146D-4182-8CAD-D7345CEEF2B2}" type="presParOf" srcId="{9B358E23-38DC-496D-B6F1-943954D08B1B}" destId="{53ADB4F4-BCD2-427B-8C00-256D94F0CFA1}" srcOrd="13" destOrd="0" presId="urn:microsoft.com/office/officeart/2005/8/layout/cycle5"/>
    <dgm:cxn modelId="{C09EEE9B-D4F0-4EA6-8524-EDA792E54B61}" type="presParOf" srcId="{9B358E23-38DC-496D-B6F1-943954D08B1B}" destId="{054F649A-64E1-401B-BE35-DED7297BE220}" srcOrd="14" destOrd="0" presId="urn:microsoft.com/office/officeart/2005/8/layout/cycle5"/>
    <dgm:cxn modelId="{D3A314C1-06BE-4AD1-BD3E-B917BA680078}" type="presParOf" srcId="{9B358E23-38DC-496D-B6F1-943954D08B1B}" destId="{A7D6F651-5174-40AE-98CA-B918ACCC80FF}" srcOrd="15" destOrd="0" presId="urn:microsoft.com/office/officeart/2005/8/layout/cycle5"/>
    <dgm:cxn modelId="{1AE63E2A-BD5C-4708-8795-615C4C3F1558}" type="presParOf" srcId="{9B358E23-38DC-496D-B6F1-943954D08B1B}" destId="{C3B42023-86D1-4F86-A40F-20F647DE2251}" srcOrd="16" destOrd="0" presId="urn:microsoft.com/office/officeart/2005/8/layout/cycle5"/>
    <dgm:cxn modelId="{59B726DE-E34D-4987-A477-932282B4EA64}" type="presParOf" srcId="{9B358E23-38DC-496D-B6F1-943954D08B1B}" destId="{08391FD4-ABDF-4ECE-AFF3-2A9FC7D6D80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F0459EB-7CC2-4D70-AF6F-45531332E70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B730BC1-5CA7-47FA-B851-503A874EF4A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Manejo del Estrés</a:t>
          </a:r>
        </a:p>
      </dgm:t>
    </dgm:pt>
    <dgm:pt modelId="{BA338245-D06D-4ABC-8410-5E88E40BACE3}" type="parTrans" cxnId="{D0D06A5B-EE6B-4914-B7C9-BDCC8C0A7B5A}">
      <dgm:prSet/>
      <dgm:spPr/>
      <dgm:t>
        <a:bodyPr/>
        <a:lstStyle/>
        <a:p>
          <a:endParaRPr lang="es-ES"/>
        </a:p>
      </dgm:t>
    </dgm:pt>
    <dgm:pt modelId="{8D10D214-128F-4058-B928-D871F8551A6C}" type="sibTrans" cxnId="{D0D06A5B-EE6B-4914-B7C9-BDCC8C0A7B5A}">
      <dgm:prSet/>
      <dgm:spPr/>
      <dgm:t>
        <a:bodyPr/>
        <a:lstStyle/>
        <a:p>
          <a:endParaRPr lang="es-ES"/>
        </a:p>
      </dgm:t>
    </dgm:pt>
    <dgm:pt modelId="{A4FA3044-C06C-429E-8D9E-A97D4F603A7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Establecimiento de Límites </a:t>
          </a:r>
        </a:p>
      </dgm:t>
    </dgm:pt>
    <dgm:pt modelId="{E300193A-94D8-42A6-8AD9-FA71F796F7B0}" type="parTrans" cxnId="{2E8CA76A-FA49-4B65-9FF7-691A76E6D95E}">
      <dgm:prSet/>
      <dgm:spPr/>
      <dgm:t>
        <a:bodyPr/>
        <a:lstStyle/>
        <a:p>
          <a:endParaRPr lang="es-ES"/>
        </a:p>
      </dgm:t>
    </dgm:pt>
    <dgm:pt modelId="{83E5FE38-F53A-4915-A05C-3863B408B27E}" type="sibTrans" cxnId="{2E8CA76A-FA49-4B65-9FF7-691A76E6D95E}">
      <dgm:prSet/>
      <dgm:spPr/>
      <dgm:t>
        <a:bodyPr/>
        <a:lstStyle/>
        <a:p>
          <a:endParaRPr lang="es-ES"/>
        </a:p>
      </dgm:t>
    </dgm:pt>
    <dgm:pt modelId="{F444272B-8121-4D61-8271-5BF5DDAE2A7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Actividades de Bienestar</a:t>
          </a:r>
        </a:p>
      </dgm:t>
    </dgm:pt>
    <dgm:pt modelId="{83F91811-E7AC-461D-9EA0-131AAF20CCF7}" type="parTrans" cxnId="{A82D007E-2A5F-4AE8-A98C-28E909ECDFE5}">
      <dgm:prSet/>
      <dgm:spPr/>
      <dgm:t>
        <a:bodyPr/>
        <a:lstStyle/>
        <a:p>
          <a:endParaRPr lang="es-ES"/>
        </a:p>
      </dgm:t>
    </dgm:pt>
    <dgm:pt modelId="{B275173C-1DF8-41C6-B57E-8E159EF80CC6}" type="sibTrans" cxnId="{A82D007E-2A5F-4AE8-A98C-28E909ECDFE5}">
      <dgm:prSet/>
      <dgm:spPr/>
      <dgm:t>
        <a:bodyPr/>
        <a:lstStyle/>
        <a:p>
          <a:endParaRPr lang="es-ES"/>
        </a:p>
      </dgm:t>
    </dgm:pt>
    <dgm:pt modelId="{5C636E17-3874-4317-9525-BDF11CBAC85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Terapia y Apoyo Profesional</a:t>
          </a:r>
        </a:p>
      </dgm:t>
    </dgm:pt>
    <dgm:pt modelId="{6ADE77E6-6429-4EE6-A933-0C2C7934DCA3}" type="parTrans" cxnId="{D96B5915-3326-45B2-80E7-9FFAB816674D}">
      <dgm:prSet/>
      <dgm:spPr/>
      <dgm:t>
        <a:bodyPr/>
        <a:lstStyle/>
        <a:p>
          <a:endParaRPr lang="es-ES"/>
        </a:p>
      </dgm:t>
    </dgm:pt>
    <dgm:pt modelId="{00B0D50F-AA22-4315-A659-5B99BD80D831}" type="sibTrans" cxnId="{D96B5915-3326-45B2-80E7-9FFAB816674D}">
      <dgm:prSet/>
      <dgm:spPr/>
      <dgm:t>
        <a:bodyPr/>
        <a:lstStyle/>
        <a:p>
          <a:endParaRPr lang="es-ES"/>
        </a:p>
      </dgm:t>
    </dgm:pt>
    <dgm:pt modelId="{E6B1452B-5A62-43AA-95C1-9323A1CF1AC4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Cuidar el cuerpo</a:t>
          </a:r>
        </a:p>
      </dgm:t>
    </dgm:pt>
    <dgm:pt modelId="{0F462FC4-9B59-4C6F-8FAB-34BC4F048BFA}" type="parTrans" cxnId="{2F6FFC6B-8FAD-4F33-BD20-97903A9928F7}">
      <dgm:prSet/>
      <dgm:spPr/>
      <dgm:t>
        <a:bodyPr/>
        <a:lstStyle/>
        <a:p>
          <a:endParaRPr lang="es-ES"/>
        </a:p>
      </dgm:t>
    </dgm:pt>
    <dgm:pt modelId="{457803ED-69EE-46E0-B1BD-B77460D3E7EF}" type="sibTrans" cxnId="{2F6FFC6B-8FAD-4F33-BD20-97903A9928F7}">
      <dgm:prSet/>
      <dgm:spPr/>
      <dgm:t>
        <a:bodyPr/>
        <a:lstStyle/>
        <a:p>
          <a:endParaRPr lang="es-ES"/>
        </a:p>
      </dgm:t>
    </dgm:pt>
    <dgm:pt modelId="{9035E73F-27B6-45D8-881B-C674EAA30877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Establecer rutinas de autocuidado</a:t>
          </a:r>
        </a:p>
      </dgm:t>
    </dgm:pt>
    <dgm:pt modelId="{78D84D54-A97C-4B3C-AA21-2F7F85D58073}" type="parTrans" cxnId="{67127792-8A03-49CB-8F32-AD2F86D8000F}">
      <dgm:prSet/>
      <dgm:spPr/>
      <dgm:t>
        <a:bodyPr/>
        <a:lstStyle/>
        <a:p>
          <a:endParaRPr lang="es-ES"/>
        </a:p>
      </dgm:t>
    </dgm:pt>
    <dgm:pt modelId="{B9833C29-C7AD-4F22-85BF-067B46701DD0}" type="sibTrans" cxnId="{67127792-8A03-49CB-8F32-AD2F86D8000F}">
      <dgm:prSet/>
      <dgm:spPr/>
      <dgm:t>
        <a:bodyPr/>
        <a:lstStyle/>
        <a:p>
          <a:endParaRPr lang="es-ES"/>
        </a:p>
      </dgm:t>
    </dgm:pt>
    <dgm:pt modelId="{9B358E23-38DC-496D-B6F1-943954D08B1B}" type="pres">
      <dgm:prSet presAssocID="{FF0459EB-7CC2-4D70-AF6F-45531332E70D}" presName="cycle" presStyleCnt="0">
        <dgm:presLayoutVars>
          <dgm:dir/>
          <dgm:resizeHandles val="exact"/>
        </dgm:presLayoutVars>
      </dgm:prSet>
      <dgm:spPr/>
    </dgm:pt>
    <dgm:pt modelId="{FD5F94A0-5771-4EBA-B9B3-F2A10050EA5E}" type="pres">
      <dgm:prSet presAssocID="{DB730BC1-5CA7-47FA-B851-503A874EF4A8}" presName="node" presStyleLbl="node1" presStyleIdx="0" presStyleCnt="6">
        <dgm:presLayoutVars>
          <dgm:bulletEnabled val="1"/>
        </dgm:presLayoutVars>
      </dgm:prSet>
      <dgm:spPr/>
    </dgm:pt>
    <dgm:pt modelId="{EC1AB829-4FBB-4FC9-95EA-930A36DB68D7}" type="pres">
      <dgm:prSet presAssocID="{DB730BC1-5CA7-47FA-B851-503A874EF4A8}" presName="spNode" presStyleCnt="0"/>
      <dgm:spPr/>
    </dgm:pt>
    <dgm:pt modelId="{6CCA744A-1E77-4CB1-A974-EC04A1FE2280}" type="pres">
      <dgm:prSet presAssocID="{8D10D214-128F-4058-B928-D871F8551A6C}" presName="sibTrans" presStyleLbl="sibTrans1D1" presStyleIdx="0" presStyleCnt="6"/>
      <dgm:spPr/>
    </dgm:pt>
    <dgm:pt modelId="{A79A876E-2BDE-44CC-A430-D1F364ECD72E}" type="pres">
      <dgm:prSet presAssocID="{A4FA3044-C06C-429E-8D9E-A97D4F603A7F}" presName="node" presStyleLbl="node1" presStyleIdx="1" presStyleCnt="6">
        <dgm:presLayoutVars>
          <dgm:bulletEnabled val="1"/>
        </dgm:presLayoutVars>
      </dgm:prSet>
      <dgm:spPr/>
    </dgm:pt>
    <dgm:pt modelId="{1F184BC9-86BF-4BA2-AD26-426BA39DA732}" type="pres">
      <dgm:prSet presAssocID="{A4FA3044-C06C-429E-8D9E-A97D4F603A7F}" presName="spNode" presStyleCnt="0"/>
      <dgm:spPr/>
    </dgm:pt>
    <dgm:pt modelId="{793B37A0-7339-427F-9F9F-967DEFC880AC}" type="pres">
      <dgm:prSet presAssocID="{83E5FE38-F53A-4915-A05C-3863B408B27E}" presName="sibTrans" presStyleLbl="sibTrans1D1" presStyleIdx="1" presStyleCnt="6"/>
      <dgm:spPr/>
    </dgm:pt>
    <dgm:pt modelId="{392B80FA-05BD-43CA-9B0C-6289232EE697}" type="pres">
      <dgm:prSet presAssocID="{F444272B-8121-4D61-8271-5BF5DDAE2A70}" presName="node" presStyleLbl="node1" presStyleIdx="2" presStyleCnt="6">
        <dgm:presLayoutVars>
          <dgm:bulletEnabled val="1"/>
        </dgm:presLayoutVars>
      </dgm:prSet>
      <dgm:spPr/>
    </dgm:pt>
    <dgm:pt modelId="{6ADBB1CE-521F-4967-A339-DEE5B710ED1E}" type="pres">
      <dgm:prSet presAssocID="{F444272B-8121-4D61-8271-5BF5DDAE2A70}" presName="spNode" presStyleCnt="0"/>
      <dgm:spPr/>
    </dgm:pt>
    <dgm:pt modelId="{E3A5A533-2F70-4E9D-958E-BDDF4803BC09}" type="pres">
      <dgm:prSet presAssocID="{B275173C-1DF8-41C6-B57E-8E159EF80CC6}" presName="sibTrans" presStyleLbl="sibTrans1D1" presStyleIdx="2" presStyleCnt="6"/>
      <dgm:spPr/>
    </dgm:pt>
    <dgm:pt modelId="{99CB05CC-F447-42E9-AA8A-C935BE517728}" type="pres">
      <dgm:prSet presAssocID="{5C636E17-3874-4317-9525-BDF11CBAC858}" presName="node" presStyleLbl="node1" presStyleIdx="3" presStyleCnt="6">
        <dgm:presLayoutVars>
          <dgm:bulletEnabled val="1"/>
        </dgm:presLayoutVars>
      </dgm:prSet>
      <dgm:spPr/>
    </dgm:pt>
    <dgm:pt modelId="{A6009331-F918-4E58-B0F7-B48EB5AC7D6B}" type="pres">
      <dgm:prSet presAssocID="{5C636E17-3874-4317-9525-BDF11CBAC858}" presName="spNode" presStyleCnt="0"/>
      <dgm:spPr/>
    </dgm:pt>
    <dgm:pt modelId="{B11B2D3C-E582-4E3A-B0A5-B4B08568D0C7}" type="pres">
      <dgm:prSet presAssocID="{00B0D50F-AA22-4315-A659-5B99BD80D831}" presName="sibTrans" presStyleLbl="sibTrans1D1" presStyleIdx="3" presStyleCnt="6"/>
      <dgm:spPr/>
    </dgm:pt>
    <dgm:pt modelId="{A571BA21-42EF-4D27-B708-9AB07D5824DE}" type="pres">
      <dgm:prSet presAssocID="{E6B1452B-5A62-43AA-95C1-9323A1CF1AC4}" presName="node" presStyleLbl="node1" presStyleIdx="4" presStyleCnt="6">
        <dgm:presLayoutVars>
          <dgm:bulletEnabled val="1"/>
        </dgm:presLayoutVars>
      </dgm:prSet>
      <dgm:spPr/>
    </dgm:pt>
    <dgm:pt modelId="{53ADB4F4-BCD2-427B-8C00-256D94F0CFA1}" type="pres">
      <dgm:prSet presAssocID="{E6B1452B-5A62-43AA-95C1-9323A1CF1AC4}" presName="spNode" presStyleCnt="0"/>
      <dgm:spPr/>
    </dgm:pt>
    <dgm:pt modelId="{054F649A-64E1-401B-BE35-DED7297BE220}" type="pres">
      <dgm:prSet presAssocID="{457803ED-69EE-46E0-B1BD-B77460D3E7EF}" presName="sibTrans" presStyleLbl="sibTrans1D1" presStyleIdx="4" presStyleCnt="6"/>
      <dgm:spPr/>
    </dgm:pt>
    <dgm:pt modelId="{A7D6F651-5174-40AE-98CA-B918ACCC80FF}" type="pres">
      <dgm:prSet presAssocID="{9035E73F-27B6-45D8-881B-C674EAA30877}" presName="node" presStyleLbl="node1" presStyleIdx="5" presStyleCnt="6">
        <dgm:presLayoutVars>
          <dgm:bulletEnabled val="1"/>
        </dgm:presLayoutVars>
      </dgm:prSet>
      <dgm:spPr/>
    </dgm:pt>
    <dgm:pt modelId="{C3B42023-86D1-4F86-A40F-20F647DE2251}" type="pres">
      <dgm:prSet presAssocID="{9035E73F-27B6-45D8-881B-C674EAA30877}" presName="spNode" presStyleCnt="0"/>
      <dgm:spPr/>
    </dgm:pt>
    <dgm:pt modelId="{08391FD4-ABDF-4ECE-AFF3-2A9FC7D6D800}" type="pres">
      <dgm:prSet presAssocID="{B9833C29-C7AD-4F22-85BF-067B46701DD0}" presName="sibTrans" presStyleLbl="sibTrans1D1" presStyleIdx="5" presStyleCnt="6"/>
      <dgm:spPr/>
    </dgm:pt>
  </dgm:ptLst>
  <dgm:cxnLst>
    <dgm:cxn modelId="{ECDEC905-037F-43C5-845E-FF66482A51BE}" type="presOf" srcId="{DB730BC1-5CA7-47FA-B851-503A874EF4A8}" destId="{FD5F94A0-5771-4EBA-B9B3-F2A10050EA5E}" srcOrd="0" destOrd="0" presId="urn:microsoft.com/office/officeart/2005/8/layout/cycle5"/>
    <dgm:cxn modelId="{D96B5915-3326-45B2-80E7-9FFAB816674D}" srcId="{FF0459EB-7CC2-4D70-AF6F-45531332E70D}" destId="{5C636E17-3874-4317-9525-BDF11CBAC858}" srcOrd="3" destOrd="0" parTransId="{6ADE77E6-6429-4EE6-A933-0C2C7934DCA3}" sibTransId="{00B0D50F-AA22-4315-A659-5B99BD80D831}"/>
    <dgm:cxn modelId="{1AB4B31E-315F-498F-B9D5-1D4E5C1543EF}" type="presOf" srcId="{457803ED-69EE-46E0-B1BD-B77460D3E7EF}" destId="{054F649A-64E1-401B-BE35-DED7297BE220}" srcOrd="0" destOrd="0" presId="urn:microsoft.com/office/officeart/2005/8/layout/cycle5"/>
    <dgm:cxn modelId="{1BCEF323-1953-4B4E-AFF4-86BFD945241F}" type="presOf" srcId="{5C636E17-3874-4317-9525-BDF11CBAC858}" destId="{99CB05CC-F447-42E9-AA8A-C935BE517728}" srcOrd="0" destOrd="0" presId="urn:microsoft.com/office/officeart/2005/8/layout/cycle5"/>
    <dgm:cxn modelId="{9124F523-A676-4C10-A00D-5178662D2BDE}" type="presOf" srcId="{8D10D214-128F-4058-B928-D871F8551A6C}" destId="{6CCA744A-1E77-4CB1-A974-EC04A1FE2280}" srcOrd="0" destOrd="0" presId="urn:microsoft.com/office/officeart/2005/8/layout/cycle5"/>
    <dgm:cxn modelId="{D0D06A5B-EE6B-4914-B7C9-BDCC8C0A7B5A}" srcId="{FF0459EB-7CC2-4D70-AF6F-45531332E70D}" destId="{DB730BC1-5CA7-47FA-B851-503A874EF4A8}" srcOrd="0" destOrd="0" parTransId="{BA338245-D06D-4ABC-8410-5E88E40BACE3}" sibTransId="{8D10D214-128F-4058-B928-D871F8551A6C}"/>
    <dgm:cxn modelId="{0C769B42-F635-46A3-A11F-2C56011FBA85}" type="presOf" srcId="{B9833C29-C7AD-4F22-85BF-067B46701DD0}" destId="{08391FD4-ABDF-4ECE-AFF3-2A9FC7D6D800}" srcOrd="0" destOrd="0" presId="urn:microsoft.com/office/officeart/2005/8/layout/cycle5"/>
    <dgm:cxn modelId="{F2DE0049-E177-4679-A8F5-95B1F7BB3F85}" type="presOf" srcId="{A4FA3044-C06C-429E-8D9E-A97D4F603A7F}" destId="{A79A876E-2BDE-44CC-A430-D1F364ECD72E}" srcOrd="0" destOrd="0" presId="urn:microsoft.com/office/officeart/2005/8/layout/cycle5"/>
    <dgm:cxn modelId="{2E8CA76A-FA49-4B65-9FF7-691A76E6D95E}" srcId="{FF0459EB-7CC2-4D70-AF6F-45531332E70D}" destId="{A4FA3044-C06C-429E-8D9E-A97D4F603A7F}" srcOrd="1" destOrd="0" parTransId="{E300193A-94D8-42A6-8AD9-FA71F796F7B0}" sibTransId="{83E5FE38-F53A-4915-A05C-3863B408B27E}"/>
    <dgm:cxn modelId="{2F6FFC6B-8FAD-4F33-BD20-97903A9928F7}" srcId="{FF0459EB-7CC2-4D70-AF6F-45531332E70D}" destId="{E6B1452B-5A62-43AA-95C1-9323A1CF1AC4}" srcOrd="4" destOrd="0" parTransId="{0F462FC4-9B59-4C6F-8FAB-34BC4F048BFA}" sibTransId="{457803ED-69EE-46E0-B1BD-B77460D3E7EF}"/>
    <dgm:cxn modelId="{8F483876-F68B-45B4-8E0B-D81CF85B6F1A}" type="presOf" srcId="{E6B1452B-5A62-43AA-95C1-9323A1CF1AC4}" destId="{A571BA21-42EF-4D27-B708-9AB07D5824DE}" srcOrd="0" destOrd="0" presId="urn:microsoft.com/office/officeart/2005/8/layout/cycle5"/>
    <dgm:cxn modelId="{0E2ED35A-A367-4F15-9F8F-F483BD234E89}" type="presOf" srcId="{83E5FE38-F53A-4915-A05C-3863B408B27E}" destId="{793B37A0-7339-427F-9F9F-967DEFC880AC}" srcOrd="0" destOrd="0" presId="urn:microsoft.com/office/officeart/2005/8/layout/cycle5"/>
    <dgm:cxn modelId="{A82D007E-2A5F-4AE8-A98C-28E909ECDFE5}" srcId="{FF0459EB-7CC2-4D70-AF6F-45531332E70D}" destId="{F444272B-8121-4D61-8271-5BF5DDAE2A70}" srcOrd="2" destOrd="0" parTransId="{83F91811-E7AC-461D-9EA0-131AAF20CCF7}" sibTransId="{B275173C-1DF8-41C6-B57E-8E159EF80CC6}"/>
    <dgm:cxn modelId="{A62F0F7F-DCAF-4DF0-A14E-BB2129EAD647}" type="presOf" srcId="{F444272B-8121-4D61-8271-5BF5DDAE2A70}" destId="{392B80FA-05BD-43CA-9B0C-6289232EE697}" srcOrd="0" destOrd="0" presId="urn:microsoft.com/office/officeart/2005/8/layout/cycle5"/>
    <dgm:cxn modelId="{F3376C8A-ADD9-4D72-8B11-52E402BF9128}" type="presOf" srcId="{FF0459EB-7CC2-4D70-AF6F-45531332E70D}" destId="{9B358E23-38DC-496D-B6F1-943954D08B1B}" srcOrd="0" destOrd="0" presId="urn:microsoft.com/office/officeart/2005/8/layout/cycle5"/>
    <dgm:cxn modelId="{67127792-8A03-49CB-8F32-AD2F86D8000F}" srcId="{FF0459EB-7CC2-4D70-AF6F-45531332E70D}" destId="{9035E73F-27B6-45D8-881B-C674EAA30877}" srcOrd="5" destOrd="0" parTransId="{78D84D54-A97C-4B3C-AA21-2F7F85D58073}" sibTransId="{B9833C29-C7AD-4F22-85BF-067B46701DD0}"/>
    <dgm:cxn modelId="{CE339396-4562-4A4D-B8B0-6DA164720E68}" type="presOf" srcId="{9035E73F-27B6-45D8-881B-C674EAA30877}" destId="{A7D6F651-5174-40AE-98CA-B918ACCC80FF}" srcOrd="0" destOrd="0" presId="urn:microsoft.com/office/officeart/2005/8/layout/cycle5"/>
    <dgm:cxn modelId="{68EC40A1-8021-41D6-A848-E003E3366114}" type="presOf" srcId="{00B0D50F-AA22-4315-A659-5B99BD80D831}" destId="{B11B2D3C-E582-4E3A-B0A5-B4B08568D0C7}" srcOrd="0" destOrd="0" presId="urn:microsoft.com/office/officeart/2005/8/layout/cycle5"/>
    <dgm:cxn modelId="{911DF6DA-B501-4FB9-8E66-B825BAACDC19}" type="presOf" srcId="{B275173C-1DF8-41C6-B57E-8E159EF80CC6}" destId="{E3A5A533-2F70-4E9D-958E-BDDF4803BC09}" srcOrd="0" destOrd="0" presId="urn:microsoft.com/office/officeart/2005/8/layout/cycle5"/>
    <dgm:cxn modelId="{DCD8A718-AA79-4F43-8160-907DF9C5DD45}" type="presParOf" srcId="{9B358E23-38DC-496D-B6F1-943954D08B1B}" destId="{FD5F94A0-5771-4EBA-B9B3-F2A10050EA5E}" srcOrd="0" destOrd="0" presId="urn:microsoft.com/office/officeart/2005/8/layout/cycle5"/>
    <dgm:cxn modelId="{5778D4DC-B11D-47D7-8DB2-6BC66301A010}" type="presParOf" srcId="{9B358E23-38DC-496D-B6F1-943954D08B1B}" destId="{EC1AB829-4FBB-4FC9-95EA-930A36DB68D7}" srcOrd="1" destOrd="0" presId="urn:microsoft.com/office/officeart/2005/8/layout/cycle5"/>
    <dgm:cxn modelId="{21E00757-B7D2-4AF1-B98E-2C9F839F4830}" type="presParOf" srcId="{9B358E23-38DC-496D-B6F1-943954D08B1B}" destId="{6CCA744A-1E77-4CB1-A974-EC04A1FE2280}" srcOrd="2" destOrd="0" presId="urn:microsoft.com/office/officeart/2005/8/layout/cycle5"/>
    <dgm:cxn modelId="{CBAA7FB4-E2CD-4139-BEEF-6BFCA7AD6052}" type="presParOf" srcId="{9B358E23-38DC-496D-B6F1-943954D08B1B}" destId="{A79A876E-2BDE-44CC-A430-D1F364ECD72E}" srcOrd="3" destOrd="0" presId="urn:microsoft.com/office/officeart/2005/8/layout/cycle5"/>
    <dgm:cxn modelId="{503BA9F0-96CF-4D37-B315-E6333979BAB0}" type="presParOf" srcId="{9B358E23-38DC-496D-B6F1-943954D08B1B}" destId="{1F184BC9-86BF-4BA2-AD26-426BA39DA732}" srcOrd="4" destOrd="0" presId="urn:microsoft.com/office/officeart/2005/8/layout/cycle5"/>
    <dgm:cxn modelId="{42C176DA-6E56-4C82-8075-F9106205C7F8}" type="presParOf" srcId="{9B358E23-38DC-496D-B6F1-943954D08B1B}" destId="{793B37A0-7339-427F-9F9F-967DEFC880AC}" srcOrd="5" destOrd="0" presId="urn:microsoft.com/office/officeart/2005/8/layout/cycle5"/>
    <dgm:cxn modelId="{8F79624A-885E-4249-9B29-512CAC242B29}" type="presParOf" srcId="{9B358E23-38DC-496D-B6F1-943954D08B1B}" destId="{392B80FA-05BD-43CA-9B0C-6289232EE697}" srcOrd="6" destOrd="0" presId="urn:microsoft.com/office/officeart/2005/8/layout/cycle5"/>
    <dgm:cxn modelId="{01DE03D1-B4B5-4EC5-8BA0-C1FF96E9977A}" type="presParOf" srcId="{9B358E23-38DC-496D-B6F1-943954D08B1B}" destId="{6ADBB1CE-521F-4967-A339-DEE5B710ED1E}" srcOrd="7" destOrd="0" presId="urn:microsoft.com/office/officeart/2005/8/layout/cycle5"/>
    <dgm:cxn modelId="{2F36CD13-BBE2-45A8-9014-3052ABCB33FE}" type="presParOf" srcId="{9B358E23-38DC-496D-B6F1-943954D08B1B}" destId="{E3A5A533-2F70-4E9D-958E-BDDF4803BC09}" srcOrd="8" destOrd="0" presId="urn:microsoft.com/office/officeart/2005/8/layout/cycle5"/>
    <dgm:cxn modelId="{67689BA4-8123-4D6A-8D0A-D0102AFE867C}" type="presParOf" srcId="{9B358E23-38DC-496D-B6F1-943954D08B1B}" destId="{99CB05CC-F447-42E9-AA8A-C935BE517728}" srcOrd="9" destOrd="0" presId="urn:microsoft.com/office/officeart/2005/8/layout/cycle5"/>
    <dgm:cxn modelId="{D90C5656-8833-4FDA-86B8-FE03EA1C811C}" type="presParOf" srcId="{9B358E23-38DC-496D-B6F1-943954D08B1B}" destId="{A6009331-F918-4E58-B0F7-B48EB5AC7D6B}" srcOrd="10" destOrd="0" presId="urn:microsoft.com/office/officeart/2005/8/layout/cycle5"/>
    <dgm:cxn modelId="{3B031843-4036-4FF0-9EBD-5EB0826EC00A}" type="presParOf" srcId="{9B358E23-38DC-496D-B6F1-943954D08B1B}" destId="{B11B2D3C-E582-4E3A-B0A5-B4B08568D0C7}" srcOrd="11" destOrd="0" presId="urn:microsoft.com/office/officeart/2005/8/layout/cycle5"/>
    <dgm:cxn modelId="{0693DA7A-1F17-481C-9A91-1E75D52F97CB}" type="presParOf" srcId="{9B358E23-38DC-496D-B6F1-943954D08B1B}" destId="{A571BA21-42EF-4D27-B708-9AB07D5824DE}" srcOrd="12" destOrd="0" presId="urn:microsoft.com/office/officeart/2005/8/layout/cycle5"/>
    <dgm:cxn modelId="{B03D9082-146D-4182-8CAD-D7345CEEF2B2}" type="presParOf" srcId="{9B358E23-38DC-496D-B6F1-943954D08B1B}" destId="{53ADB4F4-BCD2-427B-8C00-256D94F0CFA1}" srcOrd="13" destOrd="0" presId="urn:microsoft.com/office/officeart/2005/8/layout/cycle5"/>
    <dgm:cxn modelId="{C09EEE9B-D4F0-4EA6-8524-EDA792E54B61}" type="presParOf" srcId="{9B358E23-38DC-496D-B6F1-943954D08B1B}" destId="{054F649A-64E1-401B-BE35-DED7297BE220}" srcOrd="14" destOrd="0" presId="urn:microsoft.com/office/officeart/2005/8/layout/cycle5"/>
    <dgm:cxn modelId="{D3A314C1-06BE-4AD1-BD3E-B917BA680078}" type="presParOf" srcId="{9B358E23-38DC-496D-B6F1-943954D08B1B}" destId="{A7D6F651-5174-40AE-98CA-B918ACCC80FF}" srcOrd="15" destOrd="0" presId="urn:microsoft.com/office/officeart/2005/8/layout/cycle5"/>
    <dgm:cxn modelId="{1AE63E2A-BD5C-4708-8795-615C4C3F1558}" type="presParOf" srcId="{9B358E23-38DC-496D-B6F1-943954D08B1B}" destId="{C3B42023-86D1-4F86-A40F-20F647DE2251}" srcOrd="16" destOrd="0" presId="urn:microsoft.com/office/officeart/2005/8/layout/cycle5"/>
    <dgm:cxn modelId="{59B726DE-E34D-4987-A477-932282B4EA64}" type="presParOf" srcId="{9B358E23-38DC-496D-B6F1-943954D08B1B}" destId="{08391FD4-ABDF-4ECE-AFF3-2A9FC7D6D80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F0459EB-7CC2-4D70-AF6F-45531332E70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B730BC1-5CA7-47FA-B851-503A874EF4A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Manejo del Estrés</a:t>
          </a:r>
        </a:p>
      </dgm:t>
    </dgm:pt>
    <dgm:pt modelId="{BA338245-D06D-4ABC-8410-5E88E40BACE3}" type="parTrans" cxnId="{D0D06A5B-EE6B-4914-B7C9-BDCC8C0A7B5A}">
      <dgm:prSet/>
      <dgm:spPr/>
      <dgm:t>
        <a:bodyPr/>
        <a:lstStyle/>
        <a:p>
          <a:endParaRPr lang="es-ES"/>
        </a:p>
      </dgm:t>
    </dgm:pt>
    <dgm:pt modelId="{8D10D214-128F-4058-B928-D871F8551A6C}" type="sibTrans" cxnId="{D0D06A5B-EE6B-4914-B7C9-BDCC8C0A7B5A}">
      <dgm:prSet/>
      <dgm:spPr/>
      <dgm:t>
        <a:bodyPr/>
        <a:lstStyle/>
        <a:p>
          <a:endParaRPr lang="es-ES"/>
        </a:p>
      </dgm:t>
    </dgm:pt>
    <dgm:pt modelId="{A4FA3044-C06C-429E-8D9E-A97D4F603A7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Establecimiento de Límites </a:t>
          </a:r>
        </a:p>
      </dgm:t>
    </dgm:pt>
    <dgm:pt modelId="{E300193A-94D8-42A6-8AD9-FA71F796F7B0}" type="parTrans" cxnId="{2E8CA76A-FA49-4B65-9FF7-691A76E6D95E}">
      <dgm:prSet/>
      <dgm:spPr/>
      <dgm:t>
        <a:bodyPr/>
        <a:lstStyle/>
        <a:p>
          <a:endParaRPr lang="es-ES"/>
        </a:p>
      </dgm:t>
    </dgm:pt>
    <dgm:pt modelId="{83E5FE38-F53A-4915-A05C-3863B408B27E}" type="sibTrans" cxnId="{2E8CA76A-FA49-4B65-9FF7-691A76E6D95E}">
      <dgm:prSet/>
      <dgm:spPr/>
      <dgm:t>
        <a:bodyPr/>
        <a:lstStyle/>
        <a:p>
          <a:endParaRPr lang="es-ES"/>
        </a:p>
      </dgm:t>
    </dgm:pt>
    <dgm:pt modelId="{F444272B-8121-4D61-8271-5BF5DDAE2A7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Actividades de Bienestar</a:t>
          </a:r>
        </a:p>
      </dgm:t>
    </dgm:pt>
    <dgm:pt modelId="{83F91811-E7AC-461D-9EA0-131AAF20CCF7}" type="parTrans" cxnId="{A82D007E-2A5F-4AE8-A98C-28E909ECDFE5}">
      <dgm:prSet/>
      <dgm:spPr/>
      <dgm:t>
        <a:bodyPr/>
        <a:lstStyle/>
        <a:p>
          <a:endParaRPr lang="es-ES"/>
        </a:p>
      </dgm:t>
    </dgm:pt>
    <dgm:pt modelId="{B275173C-1DF8-41C6-B57E-8E159EF80CC6}" type="sibTrans" cxnId="{A82D007E-2A5F-4AE8-A98C-28E909ECDFE5}">
      <dgm:prSet/>
      <dgm:spPr/>
      <dgm:t>
        <a:bodyPr/>
        <a:lstStyle/>
        <a:p>
          <a:endParaRPr lang="es-ES"/>
        </a:p>
      </dgm:t>
    </dgm:pt>
    <dgm:pt modelId="{5C636E17-3874-4317-9525-BDF11CBAC85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Terapia y Apoyo Profesional</a:t>
          </a:r>
        </a:p>
      </dgm:t>
    </dgm:pt>
    <dgm:pt modelId="{6ADE77E6-6429-4EE6-A933-0C2C7934DCA3}" type="parTrans" cxnId="{D96B5915-3326-45B2-80E7-9FFAB816674D}">
      <dgm:prSet/>
      <dgm:spPr/>
      <dgm:t>
        <a:bodyPr/>
        <a:lstStyle/>
        <a:p>
          <a:endParaRPr lang="es-ES"/>
        </a:p>
      </dgm:t>
    </dgm:pt>
    <dgm:pt modelId="{00B0D50F-AA22-4315-A659-5B99BD80D831}" type="sibTrans" cxnId="{D96B5915-3326-45B2-80E7-9FFAB816674D}">
      <dgm:prSet/>
      <dgm:spPr/>
      <dgm:t>
        <a:bodyPr/>
        <a:lstStyle/>
        <a:p>
          <a:endParaRPr lang="es-ES"/>
        </a:p>
      </dgm:t>
    </dgm:pt>
    <dgm:pt modelId="{E6B1452B-5A62-43AA-95C1-9323A1CF1AC4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Cuidar el cuerpo</a:t>
          </a:r>
        </a:p>
      </dgm:t>
    </dgm:pt>
    <dgm:pt modelId="{0F462FC4-9B59-4C6F-8FAB-34BC4F048BFA}" type="parTrans" cxnId="{2F6FFC6B-8FAD-4F33-BD20-97903A9928F7}">
      <dgm:prSet/>
      <dgm:spPr/>
      <dgm:t>
        <a:bodyPr/>
        <a:lstStyle/>
        <a:p>
          <a:endParaRPr lang="es-ES"/>
        </a:p>
      </dgm:t>
    </dgm:pt>
    <dgm:pt modelId="{457803ED-69EE-46E0-B1BD-B77460D3E7EF}" type="sibTrans" cxnId="{2F6FFC6B-8FAD-4F33-BD20-97903A9928F7}">
      <dgm:prSet/>
      <dgm:spPr/>
      <dgm:t>
        <a:bodyPr/>
        <a:lstStyle/>
        <a:p>
          <a:endParaRPr lang="es-ES"/>
        </a:p>
      </dgm:t>
    </dgm:pt>
    <dgm:pt modelId="{9035E73F-27B6-45D8-881B-C674EAA30877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Establecer rutinas de autocuidado</a:t>
          </a:r>
        </a:p>
      </dgm:t>
    </dgm:pt>
    <dgm:pt modelId="{78D84D54-A97C-4B3C-AA21-2F7F85D58073}" type="parTrans" cxnId="{67127792-8A03-49CB-8F32-AD2F86D8000F}">
      <dgm:prSet/>
      <dgm:spPr/>
      <dgm:t>
        <a:bodyPr/>
        <a:lstStyle/>
        <a:p>
          <a:endParaRPr lang="es-ES"/>
        </a:p>
      </dgm:t>
    </dgm:pt>
    <dgm:pt modelId="{B9833C29-C7AD-4F22-85BF-067B46701DD0}" type="sibTrans" cxnId="{67127792-8A03-49CB-8F32-AD2F86D8000F}">
      <dgm:prSet/>
      <dgm:spPr/>
      <dgm:t>
        <a:bodyPr/>
        <a:lstStyle/>
        <a:p>
          <a:endParaRPr lang="es-ES"/>
        </a:p>
      </dgm:t>
    </dgm:pt>
    <dgm:pt modelId="{9B358E23-38DC-496D-B6F1-943954D08B1B}" type="pres">
      <dgm:prSet presAssocID="{FF0459EB-7CC2-4D70-AF6F-45531332E70D}" presName="cycle" presStyleCnt="0">
        <dgm:presLayoutVars>
          <dgm:dir/>
          <dgm:resizeHandles val="exact"/>
        </dgm:presLayoutVars>
      </dgm:prSet>
      <dgm:spPr/>
    </dgm:pt>
    <dgm:pt modelId="{FD5F94A0-5771-4EBA-B9B3-F2A10050EA5E}" type="pres">
      <dgm:prSet presAssocID="{DB730BC1-5CA7-47FA-B851-503A874EF4A8}" presName="node" presStyleLbl="node1" presStyleIdx="0" presStyleCnt="6">
        <dgm:presLayoutVars>
          <dgm:bulletEnabled val="1"/>
        </dgm:presLayoutVars>
      </dgm:prSet>
      <dgm:spPr/>
    </dgm:pt>
    <dgm:pt modelId="{EC1AB829-4FBB-4FC9-95EA-930A36DB68D7}" type="pres">
      <dgm:prSet presAssocID="{DB730BC1-5CA7-47FA-B851-503A874EF4A8}" presName="spNode" presStyleCnt="0"/>
      <dgm:spPr/>
    </dgm:pt>
    <dgm:pt modelId="{6CCA744A-1E77-4CB1-A974-EC04A1FE2280}" type="pres">
      <dgm:prSet presAssocID="{8D10D214-128F-4058-B928-D871F8551A6C}" presName="sibTrans" presStyleLbl="sibTrans1D1" presStyleIdx="0" presStyleCnt="6"/>
      <dgm:spPr/>
    </dgm:pt>
    <dgm:pt modelId="{A79A876E-2BDE-44CC-A430-D1F364ECD72E}" type="pres">
      <dgm:prSet presAssocID="{A4FA3044-C06C-429E-8D9E-A97D4F603A7F}" presName="node" presStyleLbl="node1" presStyleIdx="1" presStyleCnt="6">
        <dgm:presLayoutVars>
          <dgm:bulletEnabled val="1"/>
        </dgm:presLayoutVars>
      </dgm:prSet>
      <dgm:spPr/>
    </dgm:pt>
    <dgm:pt modelId="{1F184BC9-86BF-4BA2-AD26-426BA39DA732}" type="pres">
      <dgm:prSet presAssocID="{A4FA3044-C06C-429E-8D9E-A97D4F603A7F}" presName="spNode" presStyleCnt="0"/>
      <dgm:spPr/>
    </dgm:pt>
    <dgm:pt modelId="{793B37A0-7339-427F-9F9F-967DEFC880AC}" type="pres">
      <dgm:prSet presAssocID="{83E5FE38-F53A-4915-A05C-3863B408B27E}" presName="sibTrans" presStyleLbl="sibTrans1D1" presStyleIdx="1" presStyleCnt="6"/>
      <dgm:spPr/>
    </dgm:pt>
    <dgm:pt modelId="{392B80FA-05BD-43CA-9B0C-6289232EE697}" type="pres">
      <dgm:prSet presAssocID="{F444272B-8121-4D61-8271-5BF5DDAE2A70}" presName="node" presStyleLbl="node1" presStyleIdx="2" presStyleCnt="6">
        <dgm:presLayoutVars>
          <dgm:bulletEnabled val="1"/>
        </dgm:presLayoutVars>
      </dgm:prSet>
      <dgm:spPr/>
    </dgm:pt>
    <dgm:pt modelId="{6ADBB1CE-521F-4967-A339-DEE5B710ED1E}" type="pres">
      <dgm:prSet presAssocID="{F444272B-8121-4D61-8271-5BF5DDAE2A70}" presName="spNode" presStyleCnt="0"/>
      <dgm:spPr/>
    </dgm:pt>
    <dgm:pt modelId="{E3A5A533-2F70-4E9D-958E-BDDF4803BC09}" type="pres">
      <dgm:prSet presAssocID="{B275173C-1DF8-41C6-B57E-8E159EF80CC6}" presName="sibTrans" presStyleLbl="sibTrans1D1" presStyleIdx="2" presStyleCnt="6"/>
      <dgm:spPr/>
    </dgm:pt>
    <dgm:pt modelId="{99CB05CC-F447-42E9-AA8A-C935BE517728}" type="pres">
      <dgm:prSet presAssocID="{5C636E17-3874-4317-9525-BDF11CBAC858}" presName="node" presStyleLbl="node1" presStyleIdx="3" presStyleCnt="6">
        <dgm:presLayoutVars>
          <dgm:bulletEnabled val="1"/>
        </dgm:presLayoutVars>
      </dgm:prSet>
      <dgm:spPr/>
    </dgm:pt>
    <dgm:pt modelId="{A6009331-F918-4E58-B0F7-B48EB5AC7D6B}" type="pres">
      <dgm:prSet presAssocID="{5C636E17-3874-4317-9525-BDF11CBAC858}" presName="spNode" presStyleCnt="0"/>
      <dgm:spPr/>
    </dgm:pt>
    <dgm:pt modelId="{B11B2D3C-E582-4E3A-B0A5-B4B08568D0C7}" type="pres">
      <dgm:prSet presAssocID="{00B0D50F-AA22-4315-A659-5B99BD80D831}" presName="sibTrans" presStyleLbl="sibTrans1D1" presStyleIdx="3" presStyleCnt="6"/>
      <dgm:spPr/>
    </dgm:pt>
    <dgm:pt modelId="{A571BA21-42EF-4D27-B708-9AB07D5824DE}" type="pres">
      <dgm:prSet presAssocID="{E6B1452B-5A62-43AA-95C1-9323A1CF1AC4}" presName="node" presStyleLbl="node1" presStyleIdx="4" presStyleCnt="6">
        <dgm:presLayoutVars>
          <dgm:bulletEnabled val="1"/>
        </dgm:presLayoutVars>
      </dgm:prSet>
      <dgm:spPr/>
    </dgm:pt>
    <dgm:pt modelId="{53ADB4F4-BCD2-427B-8C00-256D94F0CFA1}" type="pres">
      <dgm:prSet presAssocID="{E6B1452B-5A62-43AA-95C1-9323A1CF1AC4}" presName="spNode" presStyleCnt="0"/>
      <dgm:spPr/>
    </dgm:pt>
    <dgm:pt modelId="{054F649A-64E1-401B-BE35-DED7297BE220}" type="pres">
      <dgm:prSet presAssocID="{457803ED-69EE-46E0-B1BD-B77460D3E7EF}" presName="sibTrans" presStyleLbl="sibTrans1D1" presStyleIdx="4" presStyleCnt="6"/>
      <dgm:spPr/>
    </dgm:pt>
    <dgm:pt modelId="{A7D6F651-5174-40AE-98CA-B918ACCC80FF}" type="pres">
      <dgm:prSet presAssocID="{9035E73F-27B6-45D8-881B-C674EAA30877}" presName="node" presStyleLbl="node1" presStyleIdx="5" presStyleCnt="6">
        <dgm:presLayoutVars>
          <dgm:bulletEnabled val="1"/>
        </dgm:presLayoutVars>
      </dgm:prSet>
      <dgm:spPr/>
    </dgm:pt>
    <dgm:pt modelId="{C3B42023-86D1-4F86-A40F-20F647DE2251}" type="pres">
      <dgm:prSet presAssocID="{9035E73F-27B6-45D8-881B-C674EAA30877}" presName="spNode" presStyleCnt="0"/>
      <dgm:spPr/>
    </dgm:pt>
    <dgm:pt modelId="{08391FD4-ABDF-4ECE-AFF3-2A9FC7D6D800}" type="pres">
      <dgm:prSet presAssocID="{B9833C29-C7AD-4F22-85BF-067B46701DD0}" presName="sibTrans" presStyleLbl="sibTrans1D1" presStyleIdx="5" presStyleCnt="6"/>
      <dgm:spPr/>
    </dgm:pt>
  </dgm:ptLst>
  <dgm:cxnLst>
    <dgm:cxn modelId="{ECDEC905-037F-43C5-845E-FF66482A51BE}" type="presOf" srcId="{DB730BC1-5CA7-47FA-B851-503A874EF4A8}" destId="{FD5F94A0-5771-4EBA-B9B3-F2A10050EA5E}" srcOrd="0" destOrd="0" presId="urn:microsoft.com/office/officeart/2005/8/layout/cycle5"/>
    <dgm:cxn modelId="{D96B5915-3326-45B2-80E7-9FFAB816674D}" srcId="{FF0459EB-7CC2-4D70-AF6F-45531332E70D}" destId="{5C636E17-3874-4317-9525-BDF11CBAC858}" srcOrd="3" destOrd="0" parTransId="{6ADE77E6-6429-4EE6-A933-0C2C7934DCA3}" sibTransId="{00B0D50F-AA22-4315-A659-5B99BD80D831}"/>
    <dgm:cxn modelId="{1AB4B31E-315F-498F-B9D5-1D4E5C1543EF}" type="presOf" srcId="{457803ED-69EE-46E0-B1BD-B77460D3E7EF}" destId="{054F649A-64E1-401B-BE35-DED7297BE220}" srcOrd="0" destOrd="0" presId="urn:microsoft.com/office/officeart/2005/8/layout/cycle5"/>
    <dgm:cxn modelId="{1BCEF323-1953-4B4E-AFF4-86BFD945241F}" type="presOf" srcId="{5C636E17-3874-4317-9525-BDF11CBAC858}" destId="{99CB05CC-F447-42E9-AA8A-C935BE517728}" srcOrd="0" destOrd="0" presId="urn:microsoft.com/office/officeart/2005/8/layout/cycle5"/>
    <dgm:cxn modelId="{9124F523-A676-4C10-A00D-5178662D2BDE}" type="presOf" srcId="{8D10D214-128F-4058-B928-D871F8551A6C}" destId="{6CCA744A-1E77-4CB1-A974-EC04A1FE2280}" srcOrd="0" destOrd="0" presId="urn:microsoft.com/office/officeart/2005/8/layout/cycle5"/>
    <dgm:cxn modelId="{D0D06A5B-EE6B-4914-B7C9-BDCC8C0A7B5A}" srcId="{FF0459EB-7CC2-4D70-AF6F-45531332E70D}" destId="{DB730BC1-5CA7-47FA-B851-503A874EF4A8}" srcOrd="0" destOrd="0" parTransId="{BA338245-D06D-4ABC-8410-5E88E40BACE3}" sibTransId="{8D10D214-128F-4058-B928-D871F8551A6C}"/>
    <dgm:cxn modelId="{0C769B42-F635-46A3-A11F-2C56011FBA85}" type="presOf" srcId="{B9833C29-C7AD-4F22-85BF-067B46701DD0}" destId="{08391FD4-ABDF-4ECE-AFF3-2A9FC7D6D800}" srcOrd="0" destOrd="0" presId="urn:microsoft.com/office/officeart/2005/8/layout/cycle5"/>
    <dgm:cxn modelId="{F2DE0049-E177-4679-A8F5-95B1F7BB3F85}" type="presOf" srcId="{A4FA3044-C06C-429E-8D9E-A97D4F603A7F}" destId="{A79A876E-2BDE-44CC-A430-D1F364ECD72E}" srcOrd="0" destOrd="0" presId="urn:microsoft.com/office/officeart/2005/8/layout/cycle5"/>
    <dgm:cxn modelId="{2E8CA76A-FA49-4B65-9FF7-691A76E6D95E}" srcId="{FF0459EB-7CC2-4D70-AF6F-45531332E70D}" destId="{A4FA3044-C06C-429E-8D9E-A97D4F603A7F}" srcOrd="1" destOrd="0" parTransId="{E300193A-94D8-42A6-8AD9-FA71F796F7B0}" sibTransId="{83E5FE38-F53A-4915-A05C-3863B408B27E}"/>
    <dgm:cxn modelId="{2F6FFC6B-8FAD-4F33-BD20-97903A9928F7}" srcId="{FF0459EB-7CC2-4D70-AF6F-45531332E70D}" destId="{E6B1452B-5A62-43AA-95C1-9323A1CF1AC4}" srcOrd="4" destOrd="0" parTransId="{0F462FC4-9B59-4C6F-8FAB-34BC4F048BFA}" sibTransId="{457803ED-69EE-46E0-B1BD-B77460D3E7EF}"/>
    <dgm:cxn modelId="{8F483876-F68B-45B4-8E0B-D81CF85B6F1A}" type="presOf" srcId="{E6B1452B-5A62-43AA-95C1-9323A1CF1AC4}" destId="{A571BA21-42EF-4D27-B708-9AB07D5824DE}" srcOrd="0" destOrd="0" presId="urn:microsoft.com/office/officeart/2005/8/layout/cycle5"/>
    <dgm:cxn modelId="{0E2ED35A-A367-4F15-9F8F-F483BD234E89}" type="presOf" srcId="{83E5FE38-F53A-4915-A05C-3863B408B27E}" destId="{793B37A0-7339-427F-9F9F-967DEFC880AC}" srcOrd="0" destOrd="0" presId="urn:microsoft.com/office/officeart/2005/8/layout/cycle5"/>
    <dgm:cxn modelId="{A82D007E-2A5F-4AE8-A98C-28E909ECDFE5}" srcId="{FF0459EB-7CC2-4D70-AF6F-45531332E70D}" destId="{F444272B-8121-4D61-8271-5BF5DDAE2A70}" srcOrd="2" destOrd="0" parTransId="{83F91811-E7AC-461D-9EA0-131AAF20CCF7}" sibTransId="{B275173C-1DF8-41C6-B57E-8E159EF80CC6}"/>
    <dgm:cxn modelId="{A62F0F7F-DCAF-4DF0-A14E-BB2129EAD647}" type="presOf" srcId="{F444272B-8121-4D61-8271-5BF5DDAE2A70}" destId="{392B80FA-05BD-43CA-9B0C-6289232EE697}" srcOrd="0" destOrd="0" presId="urn:microsoft.com/office/officeart/2005/8/layout/cycle5"/>
    <dgm:cxn modelId="{F3376C8A-ADD9-4D72-8B11-52E402BF9128}" type="presOf" srcId="{FF0459EB-7CC2-4D70-AF6F-45531332E70D}" destId="{9B358E23-38DC-496D-B6F1-943954D08B1B}" srcOrd="0" destOrd="0" presId="urn:microsoft.com/office/officeart/2005/8/layout/cycle5"/>
    <dgm:cxn modelId="{67127792-8A03-49CB-8F32-AD2F86D8000F}" srcId="{FF0459EB-7CC2-4D70-AF6F-45531332E70D}" destId="{9035E73F-27B6-45D8-881B-C674EAA30877}" srcOrd="5" destOrd="0" parTransId="{78D84D54-A97C-4B3C-AA21-2F7F85D58073}" sibTransId="{B9833C29-C7AD-4F22-85BF-067B46701DD0}"/>
    <dgm:cxn modelId="{CE339396-4562-4A4D-B8B0-6DA164720E68}" type="presOf" srcId="{9035E73F-27B6-45D8-881B-C674EAA30877}" destId="{A7D6F651-5174-40AE-98CA-B918ACCC80FF}" srcOrd="0" destOrd="0" presId="urn:microsoft.com/office/officeart/2005/8/layout/cycle5"/>
    <dgm:cxn modelId="{68EC40A1-8021-41D6-A848-E003E3366114}" type="presOf" srcId="{00B0D50F-AA22-4315-A659-5B99BD80D831}" destId="{B11B2D3C-E582-4E3A-B0A5-B4B08568D0C7}" srcOrd="0" destOrd="0" presId="urn:microsoft.com/office/officeart/2005/8/layout/cycle5"/>
    <dgm:cxn modelId="{911DF6DA-B501-4FB9-8E66-B825BAACDC19}" type="presOf" srcId="{B275173C-1DF8-41C6-B57E-8E159EF80CC6}" destId="{E3A5A533-2F70-4E9D-958E-BDDF4803BC09}" srcOrd="0" destOrd="0" presId="urn:microsoft.com/office/officeart/2005/8/layout/cycle5"/>
    <dgm:cxn modelId="{DCD8A718-AA79-4F43-8160-907DF9C5DD45}" type="presParOf" srcId="{9B358E23-38DC-496D-B6F1-943954D08B1B}" destId="{FD5F94A0-5771-4EBA-B9B3-F2A10050EA5E}" srcOrd="0" destOrd="0" presId="urn:microsoft.com/office/officeart/2005/8/layout/cycle5"/>
    <dgm:cxn modelId="{5778D4DC-B11D-47D7-8DB2-6BC66301A010}" type="presParOf" srcId="{9B358E23-38DC-496D-B6F1-943954D08B1B}" destId="{EC1AB829-4FBB-4FC9-95EA-930A36DB68D7}" srcOrd="1" destOrd="0" presId="urn:microsoft.com/office/officeart/2005/8/layout/cycle5"/>
    <dgm:cxn modelId="{21E00757-B7D2-4AF1-B98E-2C9F839F4830}" type="presParOf" srcId="{9B358E23-38DC-496D-B6F1-943954D08B1B}" destId="{6CCA744A-1E77-4CB1-A974-EC04A1FE2280}" srcOrd="2" destOrd="0" presId="urn:microsoft.com/office/officeart/2005/8/layout/cycle5"/>
    <dgm:cxn modelId="{CBAA7FB4-E2CD-4139-BEEF-6BFCA7AD6052}" type="presParOf" srcId="{9B358E23-38DC-496D-B6F1-943954D08B1B}" destId="{A79A876E-2BDE-44CC-A430-D1F364ECD72E}" srcOrd="3" destOrd="0" presId="urn:microsoft.com/office/officeart/2005/8/layout/cycle5"/>
    <dgm:cxn modelId="{503BA9F0-96CF-4D37-B315-E6333979BAB0}" type="presParOf" srcId="{9B358E23-38DC-496D-B6F1-943954D08B1B}" destId="{1F184BC9-86BF-4BA2-AD26-426BA39DA732}" srcOrd="4" destOrd="0" presId="urn:microsoft.com/office/officeart/2005/8/layout/cycle5"/>
    <dgm:cxn modelId="{42C176DA-6E56-4C82-8075-F9106205C7F8}" type="presParOf" srcId="{9B358E23-38DC-496D-B6F1-943954D08B1B}" destId="{793B37A0-7339-427F-9F9F-967DEFC880AC}" srcOrd="5" destOrd="0" presId="urn:microsoft.com/office/officeart/2005/8/layout/cycle5"/>
    <dgm:cxn modelId="{8F79624A-885E-4249-9B29-512CAC242B29}" type="presParOf" srcId="{9B358E23-38DC-496D-B6F1-943954D08B1B}" destId="{392B80FA-05BD-43CA-9B0C-6289232EE697}" srcOrd="6" destOrd="0" presId="urn:microsoft.com/office/officeart/2005/8/layout/cycle5"/>
    <dgm:cxn modelId="{01DE03D1-B4B5-4EC5-8BA0-C1FF96E9977A}" type="presParOf" srcId="{9B358E23-38DC-496D-B6F1-943954D08B1B}" destId="{6ADBB1CE-521F-4967-A339-DEE5B710ED1E}" srcOrd="7" destOrd="0" presId="urn:microsoft.com/office/officeart/2005/8/layout/cycle5"/>
    <dgm:cxn modelId="{2F36CD13-BBE2-45A8-9014-3052ABCB33FE}" type="presParOf" srcId="{9B358E23-38DC-496D-B6F1-943954D08B1B}" destId="{E3A5A533-2F70-4E9D-958E-BDDF4803BC09}" srcOrd="8" destOrd="0" presId="urn:microsoft.com/office/officeart/2005/8/layout/cycle5"/>
    <dgm:cxn modelId="{67689BA4-8123-4D6A-8D0A-D0102AFE867C}" type="presParOf" srcId="{9B358E23-38DC-496D-B6F1-943954D08B1B}" destId="{99CB05CC-F447-42E9-AA8A-C935BE517728}" srcOrd="9" destOrd="0" presId="urn:microsoft.com/office/officeart/2005/8/layout/cycle5"/>
    <dgm:cxn modelId="{D90C5656-8833-4FDA-86B8-FE03EA1C811C}" type="presParOf" srcId="{9B358E23-38DC-496D-B6F1-943954D08B1B}" destId="{A6009331-F918-4E58-B0F7-B48EB5AC7D6B}" srcOrd="10" destOrd="0" presId="urn:microsoft.com/office/officeart/2005/8/layout/cycle5"/>
    <dgm:cxn modelId="{3B031843-4036-4FF0-9EBD-5EB0826EC00A}" type="presParOf" srcId="{9B358E23-38DC-496D-B6F1-943954D08B1B}" destId="{B11B2D3C-E582-4E3A-B0A5-B4B08568D0C7}" srcOrd="11" destOrd="0" presId="urn:microsoft.com/office/officeart/2005/8/layout/cycle5"/>
    <dgm:cxn modelId="{0693DA7A-1F17-481C-9A91-1E75D52F97CB}" type="presParOf" srcId="{9B358E23-38DC-496D-B6F1-943954D08B1B}" destId="{A571BA21-42EF-4D27-B708-9AB07D5824DE}" srcOrd="12" destOrd="0" presId="urn:microsoft.com/office/officeart/2005/8/layout/cycle5"/>
    <dgm:cxn modelId="{B03D9082-146D-4182-8CAD-D7345CEEF2B2}" type="presParOf" srcId="{9B358E23-38DC-496D-B6F1-943954D08B1B}" destId="{53ADB4F4-BCD2-427B-8C00-256D94F0CFA1}" srcOrd="13" destOrd="0" presId="urn:microsoft.com/office/officeart/2005/8/layout/cycle5"/>
    <dgm:cxn modelId="{C09EEE9B-D4F0-4EA6-8524-EDA792E54B61}" type="presParOf" srcId="{9B358E23-38DC-496D-B6F1-943954D08B1B}" destId="{054F649A-64E1-401B-BE35-DED7297BE220}" srcOrd="14" destOrd="0" presId="urn:microsoft.com/office/officeart/2005/8/layout/cycle5"/>
    <dgm:cxn modelId="{D3A314C1-06BE-4AD1-BD3E-B917BA680078}" type="presParOf" srcId="{9B358E23-38DC-496D-B6F1-943954D08B1B}" destId="{A7D6F651-5174-40AE-98CA-B918ACCC80FF}" srcOrd="15" destOrd="0" presId="urn:microsoft.com/office/officeart/2005/8/layout/cycle5"/>
    <dgm:cxn modelId="{1AE63E2A-BD5C-4708-8795-615C4C3F1558}" type="presParOf" srcId="{9B358E23-38DC-496D-B6F1-943954D08B1B}" destId="{C3B42023-86D1-4F86-A40F-20F647DE2251}" srcOrd="16" destOrd="0" presId="urn:microsoft.com/office/officeart/2005/8/layout/cycle5"/>
    <dgm:cxn modelId="{59B726DE-E34D-4987-A477-932282B4EA64}" type="presParOf" srcId="{9B358E23-38DC-496D-B6F1-943954D08B1B}" destId="{08391FD4-ABDF-4ECE-AFF3-2A9FC7D6D80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F0459EB-7CC2-4D70-AF6F-45531332E70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B730BC1-5CA7-47FA-B851-503A874EF4A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Manejo del Estrés</a:t>
          </a:r>
        </a:p>
      </dgm:t>
    </dgm:pt>
    <dgm:pt modelId="{BA338245-D06D-4ABC-8410-5E88E40BACE3}" type="parTrans" cxnId="{D0D06A5B-EE6B-4914-B7C9-BDCC8C0A7B5A}">
      <dgm:prSet/>
      <dgm:spPr/>
      <dgm:t>
        <a:bodyPr/>
        <a:lstStyle/>
        <a:p>
          <a:endParaRPr lang="es-ES" b="1"/>
        </a:p>
      </dgm:t>
    </dgm:pt>
    <dgm:pt modelId="{8D10D214-128F-4058-B928-D871F8551A6C}" type="sibTrans" cxnId="{D0D06A5B-EE6B-4914-B7C9-BDCC8C0A7B5A}">
      <dgm:prSet/>
      <dgm:spPr/>
      <dgm:t>
        <a:bodyPr/>
        <a:lstStyle/>
        <a:p>
          <a:endParaRPr lang="es-ES" b="1"/>
        </a:p>
      </dgm:t>
    </dgm:pt>
    <dgm:pt modelId="{A4FA3044-C06C-429E-8D9E-A97D4F603A7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Establecimiento de Límites </a:t>
          </a:r>
        </a:p>
      </dgm:t>
    </dgm:pt>
    <dgm:pt modelId="{E300193A-94D8-42A6-8AD9-FA71F796F7B0}" type="parTrans" cxnId="{2E8CA76A-FA49-4B65-9FF7-691A76E6D95E}">
      <dgm:prSet/>
      <dgm:spPr/>
      <dgm:t>
        <a:bodyPr/>
        <a:lstStyle/>
        <a:p>
          <a:endParaRPr lang="es-ES" b="1"/>
        </a:p>
      </dgm:t>
    </dgm:pt>
    <dgm:pt modelId="{83E5FE38-F53A-4915-A05C-3863B408B27E}" type="sibTrans" cxnId="{2E8CA76A-FA49-4B65-9FF7-691A76E6D95E}">
      <dgm:prSet/>
      <dgm:spPr/>
      <dgm:t>
        <a:bodyPr/>
        <a:lstStyle/>
        <a:p>
          <a:endParaRPr lang="es-ES" b="1"/>
        </a:p>
      </dgm:t>
    </dgm:pt>
    <dgm:pt modelId="{F444272B-8121-4D61-8271-5BF5DDAE2A7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Actividades de Bienestar</a:t>
          </a:r>
        </a:p>
      </dgm:t>
    </dgm:pt>
    <dgm:pt modelId="{83F91811-E7AC-461D-9EA0-131AAF20CCF7}" type="parTrans" cxnId="{A82D007E-2A5F-4AE8-A98C-28E909ECDFE5}">
      <dgm:prSet/>
      <dgm:spPr/>
      <dgm:t>
        <a:bodyPr/>
        <a:lstStyle/>
        <a:p>
          <a:endParaRPr lang="es-ES" b="1"/>
        </a:p>
      </dgm:t>
    </dgm:pt>
    <dgm:pt modelId="{B275173C-1DF8-41C6-B57E-8E159EF80CC6}" type="sibTrans" cxnId="{A82D007E-2A5F-4AE8-A98C-28E909ECDFE5}">
      <dgm:prSet/>
      <dgm:spPr/>
      <dgm:t>
        <a:bodyPr/>
        <a:lstStyle/>
        <a:p>
          <a:endParaRPr lang="es-ES" b="1"/>
        </a:p>
      </dgm:t>
    </dgm:pt>
    <dgm:pt modelId="{5C636E17-3874-4317-9525-BDF11CBAC858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Terapia y Apoyo Profesional</a:t>
          </a:r>
        </a:p>
      </dgm:t>
    </dgm:pt>
    <dgm:pt modelId="{6ADE77E6-6429-4EE6-A933-0C2C7934DCA3}" type="parTrans" cxnId="{D96B5915-3326-45B2-80E7-9FFAB816674D}">
      <dgm:prSet/>
      <dgm:spPr/>
      <dgm:t>
        <a:bodyPr/>
        <a:lstStyle/>
        <a:p>
          <a:endParaRPr lang="es-ES" b="1"/>
        </a:p>
      </dgm:t>
    </dgm:pt>
    <dgm:pt modelId="{00B0D50F-AA22-4315-A659-5B99BD80D831}" type="sibTrans" cxnId="{D96B5915-3326-45B2-80E7-9FFAB816674D}">
      <dgm:prSet/>
      <dgm:spPr/>
      <dgm:t>
        <a:bodyPr/>
        <a:lstStyle/>
        <a:p>
          <a:endParaRPr lang="es-ES" b="1"/>
        </a:p>
      </dgm:t>
    </dgm:pt>
    <dgm:pt modelId="{E6B1452B-5A62-43AA-95C1-9323A1CF1AC4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Cuidar el cuerpo</a:t>
          </a:r>
        </a:p>
      </dgm:t>
    </dgm:pt>
    <dgm:pt modelId="{0F462FC4-9B59-4C6F-8FAB-34BC4F048BFA}" type="parTrans" cxnId="{2F6FFC6B-8FAD-4F33-BD20-97903A9928F7}">
      <dgm:prSet/>
      <dgm:spPr/>
      <dgm:t>
        <a:bodyPr/>
        <a:lstStyle/>
        <a:p>
          <a:endParaRPr lang="es-ES" b="1"/>
        </a:p>
      </dgm:t>
    </dgm:pt>
    <dgm:pt modelId="{457803ED-69EE-46E0-B1BD-B77460D3E7EF}" type="sibTrans" cxnId="{2F6FFC6B-8FAD-4F33-BD20-97903A9928F7}">
      <dgm:prSet/>
      <dgm:spPr/>
      <dgm:t>
        <a:bodyPr/>
        <a:lstStyle/>
        <a:p>
          <a:endParaRPr lang="es-ES" b="1"/>
        </a:p>
      </dgm:t>
    </dgm:pt>
    <dgm:pt modelId="{9035E73F-27B6-45D8-881B-C674EAA30877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Establecer rutinas de autocuidado</a:t>
          </a:r>
        </a:p>
      </dgm:t>
    </dgm:pt>
    <dgm:pt modelId="{78D84D54-A97C-4B3C-AA21-2F7F85D58073}" type="parTrans" cxnId="{67127792-8A03-49CB-8F32-AD2F86D8000F}">
      <dgm:prSet/>
      <dgm:spPr/>
      <dgm:t>
        <a:bodyPr/>
        <a:lstStyle/>
        <a:p>
          <a:endParaRPr lang="es-ES" b="1"/>
        </a:p>
      </dgm:t>
    </dgm:pt>
    <dgm:pt modelId="{B9833C29-C7AD-4F22-85BF-067B46701DD0}" type="sibTrans" cxnId="{67127792-8A03-49CB-8F32-AD2F86D8000F}">
      <dgm:prSet/>
      <dgm:spPr/>
      <dgm:t>
        <a:bodyPr/>
        <a:lstStyle/>
        <a:p>
          <a:endParaRPr lang="es-ES" b="1"/>
        </a:p>
      </dgm:t>
    </dgm:pt>
    <dgm:pt modelId="{9B358E23-38DC-496D-B6F1-943954D08B1B}" type="pres">
      <dgm:prSet presAssocID="{FF0459EB-7CC2-4D70-AF6F-45531332E70D}" presName="cycle" presStyleCnt="0">
        <dgm:presLayoutVars>
          <dgm:dir/>
          <dgm:resizeHandles val="exact"/>
        </dgm:presLayoutVars>
      </dgm:prSet>
      <dgm:spPr/>
    </dgm:pt>
    <dgm:pt modelId="{FD5F94A0-5771-4EBA-B9B3-F2A10050EA5E}" type="pres">
      <dgm:prSet presAssocID="{DB730BC1-5CA7-47FA-B851-503A874EF4A8}" presName="node" presStyleLbl="node1" presStyleIdx="0" presStyleCnt="6">
        <dgm:presLayoutVars>
          <dgm:bulletEnabled val="1"/>
        </dgm:presLayoutVars>
      </dgm:prSet>
      <dgm:spPr/>
    </dgm:pt>
    <dgm:pt modelId="{EC1AB829-4FBB-4FC9-95EA-930A36DB68D7}" type="pres">
      <dgm:prSet presAssocID="{DB730BC1-5CA7-47FA-B851-503A874EF4A8}" presName="spNode" presStyleCnt="0"/>
      <dgm:spPr/>
    </dgm:pt>
    <dgm:pt modelId="{6CCA744A-1E77-4CB1-A974-EC04A1FE2280}" type="pres">
      <dgm:prSet presAssocID="{8D10D214-128F-4058-B928-D871F8551A6C}" presName="sibTrans" presStyleLbl="sibTrans1D1" presStyleIdx="0" presStyleCnt="6"/>
      <dgm:spPr/>
    </dgm:pt>
    <dgm:pt modelId="{A79A876E-2BDE-44CC-A430-D1F364ECD72E}" type="pres">
      <dgm:prSet presAssocID="{A4FA3044-C06C-429E-8D9E-A97D4F603A7F}" presName="node" presStyleLbl="node1" presStyleIdx="1" presStyleCnt="6">
        <dgm:presLayoutVars>
          <dgm:bulletEnabled val="1"/>
        </dgm:presLayoutVars>
      </dgm:prSet>
      <dgm:spPr/>
    </dgm:pt>
    <dgm:pt modelId="{1F184BC9-86BF-4BA2-AD26-426BA39DA732}" type="pres">
      <dgm:prSet presAssocID="{A4FA3044-C06C-429E-8D9E-A97D4F603A7F}" presName="spNode" presStyleCnt="0"/>
      <dgm:spPr/>
    </dgm:pt>
    <dgm:pt modelId="{793B37A0-7339-427F-9F9F-967DEFC880AC}" type="pres">
      <dgm:prSet presAssocID="{83E5FE38-F53A-4915-A05C-3863B408B27E}" presName="sibTrans" presStyleLbl="sibTrans1D1" presStyleIdx="1" presStyleCnt="6"/>
      <dgm:spPr/>
    </dgm:pt>
    <dgm:pt modelId="{392B80FA-05BD-43CA-9B0C-6289232EE697}" type="pres">
      <dgm:prSet presAssocID="{F444272B-8121-4D61-8271-5BF5DDAE2A70}" presName="node" presStyleLbl="node1" presStyleIdx="2" presStyleCnt="6">
        <dgm:presLayoutVars>
          <dgm:bulletEnabled val="1"/>
        </dgm:presLayoutVars>
      </dgm:prSet>
      <dgm:spPr/>
    </dgm:pt>
    <dgm:pt modelId="{6ADBB1CE-521F-4967-A339-DEE5B710ED1E}" type="pres">
      <dgm:prSet presAssocID="{F444272B-8121-4D61-8271-5BF5DDAE2A70}" presName="spNode" presStyleCnt="0"/>
      <dgm:spPr/>
    </dgm:pt>
    <dgm:pt modelId="{E3A5A533-2F70-4E9D-958E-BDDF4803BC09}" type="pres">
      <dgm:prSet presAssocID="{B275173C-1DF8-41C6-B57E-8E159EF80CC6}" presName="sibTrans" presStyleLbl="sibTrans1D1" presStyleIdx="2" presStyleCnt="6"/>
      <dgm:spPr/>
    </dgm:pt>
    <dgm:pt modelId="{99CB05CC-F447-42E9-AA8A-C935BE517728}" type="pres">
      <dgm:prSet presAssocID="{5C636E17-3874-4317-9525-BDF11CBAC858}" presName="node" presStyleLbl="node1" presStyleIdx="3" presStyleCnt="6">
        <dgm:presLayoutVars>
          <dgm:bulletEnabled val="1"/>
        </dgm:presLayoutVars>
      </dgm:prSet>
      <dgm:spPr/>
    </dgm:pt>
    <dgm:pt modelId="{A6009331-F918-4E58-B0F7-B48EB5AC7D6B}" type="pres">
      <dgm:prSet presAssocID="{5C636E17-3874-4317-9525-BDF11CBAC858}" presName="spNode" presStyleCnt="0"/>
      <dgm:spPr/>
    </dgm:pt>
    <dgm:pt modelId="{B11B2D3C-E582-4E3A-B0A5-B4B08568D0C7}" type="pres">
      <dgm:prSet presAssocID="{00B0D50F-AA22-4315-A659-5B99BD80D831}" presName="sibTrans" presStyleLbl="sibTrans1D1" presStyleIdx="3" presStyleCnt="6"/>
      <dgm:spPr/>
    </dgm:pt>
    <dgm:pt modelId="{A571BA21-42EF-4D27-B708-9AB07D5824DE}" type="pres">
      <dgm:prSet presAssocID="{E6B1452B-5A62-43AA-95C1-9323A1CF1AC4}" presName="node" presStyleLbl="node1" presStyleIdx="4" presStyleCnt="6">
        <dgm:presLayoutVars>
          <dgm:bulletEnabled val="1"/>
        </dgm:presLayoutVars>
      </dgm:prSet>
      <dgm:spPr/>
    </dgm:pt>
    <dgm:pt modelId="{53ADB4F4-BCD2-427B-8C00-256D94F0CFA1}" type="pres">
      <dgm:prSet presAssocID="{E6B1452B-5A62-43AA-95C1-9323A1CF1AC4}" presName="spNode" presStyleCnt="0"/>
      <dgm:spPr/>
    </dgm:pt>
    <dgm:pt modelId="{054F649A-64E1-401B-BE35-DED7297BE220}" type="pres">
      <dgm:prSet presAssocID="{457803ED-69EE-46E0-B1BD-B77460D3E7EF}" presName="sibTrans" presStyleLbl="sibTrans1D1" presStyleIdx="4" presStyleCnt="6"/>
      <dgm:spPr/>
    </dgm:pt>
    <dgm:pt modelId="{A7D6F651-5174-40AE-98CA-B918ACCC80FF}" type="pres">
      <dgm:prSet presAssocID="{9035E73F-27B6-45D8-881B-C674EAA30877}" presName="node" presStyleLbl="node1" presStyleIdx="5" presStyleCnt="6">
        <dgm:presLayoutVars>
          <dgm:bulletEnabled val="1"/>
        </dgm:presLayoutVars>
      </dgm:prSet>
      <dgm:spPr/>
    </dgm:pt>
    <dgm:pt modelId="{C3B42023-86D1-4F86-A40F-20F647DE2251}" type="pres">
      <dgm:prSet presAssocID="{9035E73F-27B6-45D8-881B-C674EAA30877}" presName="spNode" presStyleCnt="0"/>
      <dgm:spPr/>
    </dgm:pt>
    <dgm:pt modelId="{08391FD4-ABDF-4ECE-AFF3-2A9FC7D6D800}" type="pres">
      <dgm:prSet presAssocID="{B9833C29-C7AD-4F22-85BF-067B46701DD0}" presName="sibTrans" presStyleLbl="sibTrans1D1" presStyleIdx="5" presStyleCnt="6"/>
      <dgm:spPr/>
    </dgm:pt>
  </dgm:ptLst>
  <dgm:cxnLst>
    <dgm:cxn modelId="{ECDEC905-037F-43C5-845E-FF66482A51BE}" type="presOf" srcId="{DB730BC1-5CA7-47FA-B851-503A874EF4A8}" destId="{FD5F94A0-5771-4EBA-B9B3-F2A10050EA5E}" srcOrd="0" destOrd="0" presId="urn:microsoft.com/office/officeart/2005/8/layout/cycle5"/>
    <dgm:cxn modelId="{D96B5915-3326-45B2-80E7-9FFAB816674D}" srcId="{FF0459EB-7CC2-4D70-AF6F-45531332E70D}" destId="{5C636E17-3874-4317-9525-BDF11CBAC858}" srcOrd="3" destOrd="0" parTransId="{6ADE77E6-6429-4EE6-A933-0C2C7934DCA3}" sibTransId="{00B0D50F-AA22-4315-A659-5B99BD80D831}"/>
    <dgm:cxn modelId="{1AB4B31E-315F-498F-B9D5-1D4E5C1543EF}" type="presOf" srcId="{457803ED-69EE-46E0-B1BD-B77460D3E7EF}" destId="{054F649A-64E1-401B-BE35-DED7297BE220}" srcOrd="0" destOrd="0" presId="urn:microsoft.com/office/officeart/2005/8/layout/cycle5"/>
    <dgm:cxn modelId="{1BCEF323-1953-4B4E-AFF4-86BFD945241F}" type="presOf" srcId="{5C636E17-3874-4317-9525-BDF11CBAC858}" destId="{99CB05CC-F447-42E9-AA8A-C935BE517728}" srcOrd="0" destOrd="0" presId="urn:microsoft.com/office/officeart/2005/8/layout/cycle5"/>
    <dgm:cxn modelId="{9124F523-A676-4C10-A00D-5178662D2BDE}" type="presOf" srcId="{8D10D214-128F-4058-B928-D871F8551A6C}" destId="{6CCA744A-1E77-4CB1-A974-EC04A1FE2280}" srcOrd="0" destOrd="0" presId="urn:microsoft.com/office/officeart/2005/8/layout/cycle5"/>
    <dgm:cxn modelId="{D0D06A5B-EE6B-4914-B7C9-BDCC8C0A7B5A}" srcId="{FF0459EB-7CC2-4D70-AF6F-45531332E70D}" destId="{DB730BC1-5CA7-47FA-B851-503A874EF4A8}" srcOrd="0" destOrd="0" parTransId="{BA338245-D06D-4ABC-8410-5E88E40BACE3}" sibTransId="{8D10D214-128F-4058-B928-D871F8551A6C}"/>
    <dgm:cxn modelId="{0C769B42-F635-46A3-A11F-2C56011FBA85}" type="presOf" srcId="{B9833C29-C7AD-4F22-85BF-067B46701DD0}" destId="{08391FD4-ABDF-4ECE-AFF3-2A9FC7D6D800}" srcOrd="0" destOrd="0" presId="urn:microsoft.com/office/officeart/2005/8/layout/cycle5"/>
    <dgm:cxn modelId="{F2DE0049-E177-4679-A8F5-95B1F7BB3F85}" type="presOf" srcId="{A4FA3044-C06C-429E-8D9E-A97D4F603A7F}" destId="{A79A876E-2BDE-44CC-A430-D1F364ECD72E}" srcOrd="0" destOrd="0" presId="urn:microsoft.com/office/officeart/2005/8/layout/cycle5"/>
    <dgm:cxn modelId="{2E8CA76A-FA49-4B65-9FF7-691A76E6D95E}" srcId="{FF0459EB-7CC2-4D70-AF6F-45531332E70D}" destId="{A4FA3044-C06C-429E-8D9E-A97D4F603A7F}" srcOrd="1" destOrd="0" parTransId="{E300193A-94D8-42A6-8AD9-FA71F796F7B0}" sibTransId="{83E5FE38-F53A-4915-A05C-3863B408B27E}"/>
    <dgm:cxn modelId="{2F6FFC6B-8FAD-4F33-BD20-97903A9928F7}" srcId="{FF0459EB-7CC2-4D70-AF6F-45531332E70D}" destId="{E6B1452B-5A62-43AA-95C1-9323A1CF1AC4}" srcOrd="4" destOrd="0" parTransId="{0F462FC4-9B59-4C6F-8FAB-34BC4F048BFA}" sibTransId="{457803ED-69EE-46E0-B1BD-B77460D3E7EF}"/>
    <dgm:cxn modelId="{8F483876-F68B-45B4-8E0B-D81CF85B6F1A}" type="presOf" srcId="{E6B1452B-5A62-43AA-95C1-9323A1CF1AC4}" destId="{A571BA21-42EF-4D27-B708-9AB07D5824DE}" srcOrd="0" destOrd="0" presId="urn:microsoft.com/office/officeart/2005/8/layout/cycle5"/>
    <dgm:cxn modelId="{0E2ED35A-A367-4F15-9F8F-F483BD234E89}" type="presOf" srcId="{83E5FE38-F53A-4915-A05C-3863B408B27E}" destId="{793B37A0-7339-427F-9F9F-967DEFC880AC}" srcOrd="0" destOrd="0" presId="urn:microsoft.com/office/officeart/2005/8/layout/cycle5"/>
    <dgm:cxn modelId="{A82D007E-2A5F-4AE8-A98C-28E909ECDFE5}" srcId="{FF0459EB-7CC2-4D70-AF6F-45531332E70D}" destId="{F444272B-8121-4D61-8271-5BF5DDAE2A70}" srcOrd="2" destOrd="0" parTransId="{83F91811-E7AC-461D-9EA0-131AAF20CCF7}" sibTransId="{B275173C-1DF8-41C6-B57E-8E159EF80CC6}"/>
    <dgm:cxn modelId="{A62F0F7F-DCAF-4DF0-A14E-BB2129EAD647}" type="presOf" srcId="{F444272B-8121-4D61-8271-5BF5DDAE2A70}" destId="{392B80FA-05BD-43CA-9B0C-6289232EE697}" srcOrd="0" destOrd="0" presId="urn:microsoft.com/office/officeart/2005/8/layout/cycle5"/>
    <dgm:cxn modelId="{F3376C8A-ADD9-4D72-8B11-52E402BF9128}" type="presOf" srcId="{FF0459EB-7CC2-4D70-AF6F-45531332E70D}" destId="{9B358E23-38DC-496D-B6F1-943954D08B1B}" srcOrd="0" destOrd="0" presId="urn:microsoft.com/office/officeart/2005/8/layout/cycle5"/>
    <dgm:cxn modelId="{67127792-8A03-49CB-8F32-AD2F86D8000F}" srcId="{FF0459EB-7CC2-4D70-AF6F-45531332E70D}" destId="{9035E73F-27B6-45D8-881B-C674EAA30877}" srcOrd="5" destOrd="0" parTransId="{78D84D54-A97C-4B3C-AA21-2F7F85D58073}" sibTransId="{B9833C29-C7AD-4F22-85BF-067B46701DD0}"/>
    <dgm:cxn modelId="{CE339396-4562-4A4D-B8B0-6DA164720E68}" type="presOf" srcId="{9035E73F-27B6-45D8-881B-C674EAA30877}" destId="{A7D6F651-5174-40AE-98CA-B918ACCC80FF}" srcOrd="0" destOrd="0" presId="urn:microsoft.com/office/officeart/2005/8/layout/cycle5"/>
    <dgm:cxn modelId="{68EC40A1-8021-41D6-A848-E003E3366114}" type="presOf" srcId="{00B0D50F-AA22-4315-A659-5B99BD80D831}" destId="{B11B2D3C-E582-4E3A-B0A5-B4B08568D0C7}" srcOrd="0" destOrd="0" presId="urn:microsoft.com/office/officeart/2005/8/layout/cycle5"/>
    <dgm:cxn modelId="{911DF6DA-B501-4FB9-8E66-B825BAACDC19}" type="presOf" srcId="{B275173C-1DF8-41C6-B57E-8E159EF80CC6}" destId="{E3A5A533-2F70-4E9D-958E-BDDF4803BC09}" srcOrd="0" destOrd="0" presId="urn:microsoft.com/office/officeart/2005/8/layout/cycle5"/>
    <dgm:cxn modelId="{DCD8A718-AA79-4F43-8160-907DF9C5DD45}" type="presParOf" srcId="{9B358E23-38DC-496D-B6F1-943954D08B1B}" destId="{FD5F94A0-5771-4EBA-B9B3-F2A10050EA5E}" srcOrd="0" destOrd="0" presId="urn:microsoft.com/office/officeart/2005/8/layout/cycle5"/>
    <dgm:cxn modelId="{5778D4DC-B11D-47D7-8DB2-6BC66301A010}" type="presParOf" srcId="{9B358E23-38DC-496D-B6F1-943954D08B1B}" destId="{EC1AB829-4FBB-4FC9-95EA-930A36DB68D7}" srcOrd="1" destOrd="0" presId="urn:microsoft.com/office/officeart/2005/8/layout/cycle5"/>
    <dgm:cxn modelId="{21E00757-B7D2-4AF1-B98E-2C9F839F4830}" type="presParOf" srcId="{9B358E23-38DC-496D-B6F1-943954D08B1B}" destId="{6CCA744A-1E77-4CB1-A974-EC04A1FE2280}" srcOrd="2" destOrd="0" presId="urn:microsoft.com/office/officeart/2005/8/layout/cycle5"/>
    <dgm:cxn modelId="{CBAA7FB4-E2CD-4139-BEEF-6BFCA7AD6052}" type="presParOf" srcId="{9B358E23-38DC-496D-B6F1-943954D08B1B}" destId="{A79A876E-2BDE-44CC-A430-D1F364ECD72E}" srcOrd="3" destOrd="0" presId="urn:microsoft.com/office/officeart/2005/8/layout/cycle5"/>
    <dgm:cxn modelId="{503BA9F0-96CF-4D37-B315-E6333979BAB0}" type="presParOf" srcId="{9B358E23-38DC-496D-B6F1-943954D08B1B}" destId="{1F184BC9-86BF-4BA2-AD26-426BA39DA732}" srcOrd="4" destOrd="0" presId="urn:microsoft.com/office/officeart/2005/8/layout/cycle5"/>
    <dgm:cxn modelId="{42C176DA-6E56-4C82-8075-F9106205C7F8}" type="presParOf" srcId="{9B358E23-38DC-496D-B6F1-943954D08B1B}" destId="{793B37A0-7339-427F-9F9F-967DEFC880AC}" srcOrd="5" destOrd="0" presId="urn:microsoft.com/office/officeart/2005/8/layout/cycle5"/>
    <dgm:cxn modelId="{8F79624A-885E-4249-9B29-512CAC242B29}" type="presParOf" srcId="{9B358E23-38DC-496D-B6F1-943954D08B1B}" destId="{392B80FA-05BD-43CA-9B0C-6289232EE697}" srcOrd="6" destOrd="0" presId="urn:microsoft.com/office/officeart/2005/8/layout/cycle5"/>
    <dgm:cxn modelId="{01DE03D1-B4B5-4EC5-8BA0-C1FF96E9977A}" type="presParOf" srcId="{9B358E23-38DC-496D-B6F1-943954D08B1B}" destId="{6ADBB1CE-521F-4967-A339-DEE5B710ED1E}" srcOrd="7" destOrd="0" presId="urn:microsoft.com/office/officeart/2005/8/layout/cycle5"/>
    <dgm:cxn modelId="{2F36CD13-BBE2-45A8-9014-3052ABCB33FE}" type="presParOf" srcId="{9B358E23-38DC-496D-B6F1-943954D08B1B}" destId="{E3A5A533-2F70-4E9D-958E-BDDF4803BC09}" srcOrd="8" destOrd="0" presId="urn:microsoft.com/office/officeart/2005/8/layout/cycle5"/>
    <dgm:cxn modelId="{67689BA4-8123-4D6A-8D0A-D0102AFE867C}" type="presParOf" srcId="{9B358E23-38DC-496D-B6F1-943954D08B1B}" destId="{99CB05CC-F447-42E9-AA8A-C935BE517728}" srcOrd="9" destOrd="0" presId="urn:microsoft.com/office/officeart/2005/8/layout/cycle5"/>
    <dgm:cxn modelId="{D90C5656-8833-4FDA-86B8-FE03EA1C811C}" type="presParOf" srcId="{9B358E23-38DC-496D-B6F1-943954D08B1B}" destId="{A6009331-F918-4E58-B0F7-B48EB5AC7D6B}" srcOrd="10" destOrd="0" presId="urn:microsoft.com/office/officeart/2005/8/layout/cycle5"/>
    <dgm:cxn modelId="{3B031843-4036-4FF0-9EBD-5EB0826EC00A}" type="presParOf" srcId="{9B358E23-38DC-496D-B6F1-943954D08B1B}" destId="{B11B2D3C-E582-4E3A-B0A5-B4B08568D0C7}" srcOrd="11" destOrd="0" presId="urn:microsoft.com/office/officeart/2005/8/layout/cycle5"/>
    <dgm:cxn modelId="{0693DA7A-1F17-481C-9A91-1E75D52F97CB}" type="presParOf" srcId="{9B358E23-38DC-496D-B6F1-943954D08B1B}" destId="{A571BA21-42EF-4D27-B708-9AB07D5824DE}" srcOrd="12" destOrd="0" presId="urn:microsoft.com/office/officeart/2005/8/layout/cycle5"/>
    <dgm:cxn modelId="{B03D9082-146D-4182-8CAD-D7345CEEF2B2}" type="presParOf" srcId="{9B358E23-38DC-496D-B6F1-943954D08B1B}" destId="{53ADB4F4-BCD2-427B-8C00-256D94F0CFA1}" srcOrd="13" destOrd="0" presId="urn:microsoft.com/office/officeart/2005/8/layout/cycle5"/>
    <dgm:cxn modelId="{C09EEE9B-D4F0-4EA6-8524-EDA792E54B61}" type="presParOf" srcId="{9B358E23-38DC-496D-B6F1-943954D08B1B}" destId="{054F649A-64E1-401B-BE35-DED7297BE220}" srcOrd="14" destOrd="0" presId="urn:microsoft.com/office/officeart/2005/8/layout/cycle5"/>
    <dgm:cxn modelId="{D3A314C1-06BE-4AD1-BD3E-B917BA680078}" type="presParOf" srcId="{9B358E23-38DC-496D-B6F1-943954D08B1B}" destId="{A7D6F651-5174-40AE-98CA-B918ACCC80FF}" srcOrd="15" destOrd="0" presId="urn:microsoft.com/office/officeart/2005/8/layout/cycle5"/>
    <dgm:cxn modelId="{1AE63E2A-BD5C-4708-8795-615C4C3F1558}" type="presParOf" srcId="{9B358E23-38DC-496D-B6F1-943954D08B1B}" destId="{C3B42023-86D1-4F86-A40F-20F647DE2251}" srcOrd="16" destOrd="0" presId="urn:microsoft.com/office/officeart/2005/8/layout/cycle5"/>
    <dgm:cxn modelId="{59B726DE-E34D-4987-A477-932282B4EA64}" type="presParOf" srcId="{9B358E23-38DC-496D-B6F1-943954D08B1B}" destId="{08391FD4-ABDF-4ECE-AFF3-2A9FC7D6D800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742729-8642-4F6A-8CAB-6B38EDE77EC2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9069122-D687-4EED-A23D-16397A874B78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sz="1200" dirty="0"/>
            <a:t>ANTECEDENTES DE ABUSO INFANTIL</a:t>
          </a:r>
        </a:p>
      </dgm:t>
    </dgm:pt>
    <dgm:pt modelId="{27F2269D-2AB1-45A7-B4FC-CB8878620105}" type="parTrans" cxnId="{6C2444B5-6A94-4330-8CCC-2B08D831388E}">
      <dgm:prSet/>
      <dgm:spPr/>
      <dgm:t>
        <a:bodyPr/>
        <a:lstStyle/>
        <a:p>
          <a:endParaRPr lang="es-ES"/>
        </a:p>
      </dgm:t>
    </dgm:pt>
    <dgm:pt modelId="{081C3194-6243-4CAC-84D0-BCA75D19C6CA}" type="sibTrans" cxnId="{6C2444B5-6A94-4330-8CCC-2B08D831388E}">
      <dgm:prSet/>
      <dgm:spPr/>
      <dgm:t>
        <a:bodyPr/>
        <a:lstStyle/>
        <a:p>
          <a:endParaRPr lang="es-ES"/>
        </a:p>
      </dgm:t>
    </dgm:pt>
    <dgm:pt modelId="{96B1152F-9F7B-42DA-BC33-E2E8F455E561}">
      <dgm:prSet phldrT="[Texto]" custT="1"/>
      <dgm:spPr/>
      <dgm:t>
        <a:bodyPr/>
        <a:lstStyle/>
        <a:p>
          <a:r>
            <a:rPr lang="es-ES" sz="1200" dirty="0"/>
            <a:t>Abuso físico</a:t>
          </a:r>
        </a:p>
      </dgm:t>
    </dgm:pt>
    <dgm:pt modelId="{3A4CDF64-B2A3-44A8-9184-FCAE44769BB8}" type="parTrans" cxnId="{A653C684-6886-40D0-A757-EDA18FE951D4}">
      <dgm:prSet/>
      <dgm:spPr/>
      <dgm:t>
        <a:bodyPr/>
        <a:lstStyle/>
        <a:p>
          <a:endParaRPr lang="es-ES"/>
        </a:p>
      </dgm:t>
    </dgm:pt>
    <dgm:pt modelId="{6CFFF503-5972-44E0-AE56-9638C03AD89D}" type="sibTrans" cxnId="{A653C684-6886-40D0-A757-EDA18FE951D4}">
      <dgm:prSet/>
      <dgm:spPr/>
      <dgm:t>
        <a:bodyPr/>
        <a:lstStyle/>
        <a:p>
          <a:endParaRPr lang="es-ES"/>
        </a:p>
      </dgm:t>
    </dgm:pt>
    <dgm:pt modelId="{C910AA73-DB26-4C6F-8AB3-4AEF7F531AE5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sz="1200" dirty="0"/>
            <a:t>VULNERABILIDAD SOCIAL</a:t>
          </a:r>
        </a:p>
      </dgm:t>
    </dgm:pt>
    <dgm:pt modelId="{2B1894B5-9E61-4970-AE87-E4683C49E93F}" type="parTrans" cxnId="{4A42ED3C-7873-4B92-B5C4-64FD5F3875B3}">
      <dgm:prSet/>
      <dgm:spPr/>
      <dgm:t>
        <a:bodyPr/>
        <a:lstStyle/>
        <a:p>
          <a:endParaRPr lang="es-ES"/>
        </a:p>
      </dgm:t>
    </dgm:pt>
    <dgm:pt modelId="{4CA55A7E-9DAF-4205-89EC-E581270CD177}" type="sibTrans" cxnId="{4A42ED3C-7873-4B92-B5C4-64FD5F3875B3}">
      <dgm:prSet/>
      <dgm:spPr/>
      <dgm:t>
        <a:bodyPr/>
        <a:lstStyle/>
        <a:p>
          <a:endParaRPr lang="es-ES"/>
        </a:p>
      </dgm:t>
    </dgm:pt>
    <dgm:pt modelId="{1EA15E40-928C-4B50-8D0C-9DA58BC5B037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sz="1200" dirty="0"/>
            <a:t>FACTORES SOCIOECONÓMICOS</a:t>
          </a:r>
        </a:p>
      </dgm:t>
    </dgm:pt>
    <dgm:pt modelId="{D175846D-7DFB-4379-B1AD-E1C537E9F041}" type="parTrans" cxnId="{66937119-51CF-42B9-A74A-942662D7D828}">
      <dgm:prSet/>
      <dgm:spPr/>
      <dgm:t>
        <a:bodyPr/>
        <a:lstStyle/>
        <a:p>
          <a:endParaRPr lang="es-ES"/>
        </a:p>
      </dgm:t>
    </dgm:pt>
    <dgm:pt modelId="{ACF14576-AEAD-4FB2-BE7B-0ABF5D6ED075}" type="sibTrans" cxnId="{66937119-51CF-42B9-A74A-942662D7D828}">
      <dgm:prSet/>
      <dgm:spPr/>
      <dgm:t>
        <a:bodyPr/>
        <a:lstStyle/>
        <a:p>
          <a:endParaRPr lang="es-ES"/>
        </a:p>
      </dgm:t>
    </dgm:pt>
    <dgm:pt modelId="{FDB5C0C3-F5AE-477B-9874-5E9CC3AC16A9}">
      <dgm:prSet phldrT="[Texto]" custT="1"/>
      <dgm:spPr/>
      <dgm:t>
        <a:bodyPr/>
        <a:lstStyle/>
        <a:p>
          <a:r>
            <a:rPr lang="es-ES" sz="1200" dirty="0"/>
            <a:t>Escasa educación</a:t>
          </a:r>
        </a:p>
      </dgm:t>
    </dgm:pt>
    <dgm:pt modelId="{9790FE13-BA62-45CD-B7F5-89315E1EC584}" type="parTrans" cxnId="{513444F9-6BCB-45CE-B76D-B1F8B6CA0E8E}">
      <dgm:prSet/>
      <dgm:spPr/>
      <dgm:t>
        <a:bodyPr/>
        <a:lstStyle/>
        <a:p>
          <a:endParaRPr lang="es-ES"/>
        </a:p>
      </dgm:t>
    </dgm:pt>
    <dgm:pt modelId="{9960F04B-DAD5-420D-939E-CC1B0D33D9A5}" type="sibTrans" cxnId="{513444F9-6BCB-45CE-B76D-B1F8B6CA0E8E}">
      <dgm:prSet/>
      <dgm:spPr/>
      <dgm:t>
        <a:bodyPr/>
        <a:lstStyle/>
        <a:p>
          <a:endParaRPr lang="es-ES"/>
        </a:p>
      </dgm:t>
    </dgm:pt>
    <dgm:pt modelId="{B9A62BA5-A273-402E-849F-C380BC38F5DB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sz="1200" dirty="0"/>
            <a:t>CULTURA MACHISTA</a:t>
          </a:r>
        </a:p>
      </dgm:t>
    </dgm:pt>
    <dgm:pt modelId="{7C959D3E-8029-4146-BC61-52E29DB8529B}" type="parTrans" cxnId="{AB031D28-2124-4D4D-A63A-E44D6E2B701E}">
      <dgm:prSet/>
      <dgm:spPr/>
      <dgm:t>
        <a:bodyPr/>
        <a:lstStyle/>
        <a:p>
          <a:endParaRPr lang="es-ES"/>
        </a:p>
      </dgm:t>
    </dgm:pt>
    <dgm:pt modelId="{E1A30C45-1483-46B4-BBE6-FE9FD9017755}" type="sibTrans" cxnId="{AB031D28-2124-4D4D-A63A-E44D6E2B701E}">
      <dgm:prSet/>
      <dgm:spPr/>
      <dgm:t>
        <a:bodyPr/>
        <a:lstStyle/>
        <a:p>
          <a:endParaRPr lang="es-ES"/>
        </a:p>
      </dgm:t>
    </dgm:pt>
    <dgm:pt modelId="{1AE75112-BE6B-431A-9772-86EE2581E8D5}">
      <dgm:prSet phldrT="[Texto]" custT="1"/>
      <dgm:spPr/>
      <dgm:t>
        <a:bodyPr/>
        <a:lstStyle/>
        <a:p>
          <a:r>
            <a:rPr lang="es-ES" sz="1200" dirty="0"/>
            <a:t>Abuso sexual </a:t>
          </a:r>
        </a:p>
      </dgm:t>
    </dgm:pt>
    <dgm:pt modelId="{CCB9A6A0-0115-4587-940A-52E7528F54E8}" type="parTrans" cxnId="{C8DA1B4F-1F95-4B70-889A-83C46E45C680}">
      <dgm:prSet/>
      <dgm:spPr/>
      <dgm:t>
        <a:bodyPr/>
        <a:lstStyle/>
        <a:p>
          <a:endParaRPr lang="es-ES"/>
        </a:p>
      </dgm:t>
    </dgm:pt>
    <dgm:pt modelId="{0FC8D57E-E21D-48FD-A531-0F93310FA783}" type="sibTrans" cxnId="{C8DA1B4F-1F95-4B70-889A-83C46E45C680}">
      <dgm:prSet/>
      <dgm:spPr/>
      <dgm:t>
        <a:bodyPr/>
        <a:lstStyle/>
        <a:p>
          <a:endParaRPr lang="es-ES"/>
        </a:p>
      </dgm:t>
    </dgm:pt>
    <dgm:pt modelId="{BA94A682-D6A2-4929-B8A4-1F565EC45F8B}">
      <dgm:prSet phldrT="[Texto]" custT="1"/>
      <dgm:spPr/>
      <dgm:t>
        <a:bodyPr/>
        <a:lstStyle/>
        <a:p>
          <a:r>
            <a:rPr lang="es-ES" sz="1200" dirty="0"/>
            <a:t>Abuso emocional</a:t>
          </a:r>
        </a:p>
      </dgm:t>
    </dgm:pt>
    <dgm:pt modelId="{06096F1E-1D2B-4D43-A85D-59F84450F8D4}" type="parTrans" cxnId="{8EEAD4F5-4B73-4992-9CB7-97A96B88EB59}">
      <dgm:prSet/>
      <dgm:spPr/>
      <dgm:t>
        <a:bodyPr/>
        <a:lstStyle/>
        <a:p>
          <a:endParaRPr lang="es-ES"/>
        </a:p>
      </dgm:t>
    </dgm:pt>
    <dgm:pt modelId="{4FFF4C4B-A2A1-40A8-AB43-950FF8B625FA}" type="sibTrans" cxnId="{8EEAD4F5-4B73-4992-9CB7-97A96B88EB59}">
      <dgm:prSet/>
      <dgm:spPr/>
      <dgm:t>
        <a:bodyPr/>
        <a:lstStyle/>
        <a:p>
          <a:endParaRPr lang="es-ES"/>
        </a:p>
      </dgm:t>
    </dgm:pt>
    <dgm:pt modelId="{ABB3A5BF-FCCF-485D-B2F6-006B249494A5}">
      <dgm:prSet phldrT="[Texto]" custT="1"/>
      <dgm:spPr/>
      <dgm:t>
        <a:bodyPr/>
        <a:lstStyle/>
        <a:p>
          <a:r>
            <a:rPr lang="es-ES" sz="1200" dirty="0"/>
            <a:t>Dificultades económicas</a:t>
          </a:r>
        </a:p>
      </dgm:t>
    </dgm:pt>
    <dgm:pt modelId="{3B253E0B-A7A1-4DC2-BEEB-6D2392D0229A}" type="parTrans" cxnId="{2C3AF45A-D348-49A7-B0C7-0C36EE32F779}">
      <dgm:prSet/>
      <dgm:spPr/>
      <dgm:t>
        <a:bodyPr/>
        <a:lstStyle/>
        <a:p>
          <a:endParaRPr lang="es-ES"/>
        </a:p>
      </dgm:t>
    </dgm:pt>
    <dgm:pt modelId="{F8EF1C93-AA6F-475A-B980-32D4B8DB5D58}" type="sibTrans" cxnId="{2C3AF45A-D348-49A7-B0C7-0C36EE32F779}">
      <dgm:prSet/>
      <dgm:spPr/>
      <dgm:t>
        <a:bodyPr/>
        <a:lstStyle/>
        <a:p>
          <a:endParaRPr lang="es-ES"/>
        </a:p>
      </dgm:t>
    </dgm:pt>
    <dgm:pt modelId="{98006CB6-B1B4-47DA-BF64-8E36DC149297}">
      <dgm:prSet phldrT="[Texto]" custT="1"/>
      <dgm:spPr/>
      <dgm:t>
        <a:bodyPr/>
        <a:lstStyle/>
        <a:p>
          <a:r>
            <a:rPr lang="es-ES" sz="1200" dirty="0"/>
            <a:t>Acceso limitado a recursos y servicios básicos</a:t>
          </a:r>
        </a:p>
      </dgm:t>
    </dgm:pt>
    <dgm:pt modelId="{562FBCEC-1523-4C80-9910-8793735BFA85}" type="parTrans" cxnId="{475EBE74-648E-4DE4-A010-AB2E0844B30A}">
      <dgm:prSet/>
      <dgm:spPr/>
      <dgm:t>
        <a:bodyPr/>
        <a:lstStyle/>
        <a:p>
          <a:endParaRPr lang="es-ES"/>
        </a:p>
      </dgm:t>
    </dgm:pt>
    <dgm:pt modelId="{AC02006A-21C6-49CB-A878-488F71C37C71}" type="sibTrans" cxnId="{475EBE74-648E-4DE4-A010-AB2E0844B30A}">
      <dgm:prSet/>
      <dgm:spPr/>
      <dgm:t>
        <a:bodyPr/>
        <a:lstStyle/>
        <a:p>
          <a:endParaRPr lang="es-ES"/>
        </a:p>
      </dgm:t>
    </dgm:pt>
    <dgm:pt modelId="{C35C02E3-06CC-42DF-9CDD-1D9244204051}">
      <dgm:prSet phldrT="[Texto]" custT="1"/>
      <dgm:spPr/>
      <dgm:t>
        <a:bodyPr/>
        <a:lstStyle/>
        <a:p>
          <a:r>
            <a:rPr lang="es-ES" sz="1200" dirty="0"/>
            <a:t>Desigualdad de género</a:t>
          </a:r>
        </a:p>
      </dgm:t>
    </dgm:pt>
    <dgm:pt modelId="{2F26D64C-B790-4666-9495-5ED6B166A4D8}" type="parTrans" cxnId="{9F8AB940-06E4-460C-9BC9-EE37792368BD}">
      <dgm:prSet/>
      <dgm:spPr/>
      <dgm:t>
        <a:bodyPr/>
        <a:lstStyle/>
        <a:p>
          <a:endParaRPr lang="es-ES"/>
        </a:p>
      </dgm:t>
    </dgm:pt>
    <dgm:pt modelId="{39AEA99A-1103-4D7F-93CA-31EF3949384F}" type="sibTrans" cxnId="{9F8AB940-06E4-460C-9BC9-EE37792368BD}">
      <dgm:prSet/>
      <dgm:spPr/>
      <dgm:t>
        <a:bodyPr/>
        <a:lstStyle/>
        <a:p>
          <a:endParaRPr lang="es-ES"/>
        </a:p>
      </dgm:t>
    </dgm:pt>
    <dgm:pt modelId="{DE611F03-9388-444F-A311-9B76ECF09A5A}">
      <dgm:prSet phldrT="[Texto]" custT="1"/>
      <dgm:spPr/>
      <dgm:t>
        <a:bodyPr/>
        <a:lstStyle/>
        <a:p>
          <a:r>
            <a:rPr lang="es-ES" sz="1200" dirty="0"/>
            <a:t>Discriminación</a:t>
          </a:r>
        </a:p>
      </dgm:t>
    </dgm:pt>
    <dgm:pt modelId="{3A884C2E-7167-45DC-9BDF-9A220037A0C5}" type="parTrans" cxnId="{4FD8A474-026E-4098-B1BC-23BF070B2045}">
      <dgm:prSet/>
      <dgm:spPr/>
      <dgm:t>
        <a:bodyPr/>
        <a:lstStyle/>
        <a:p>
          <a:endParaRPr lang="es-ES"/>
        </a:p>
      </dgm:t>
    </dgm:pt>
    <dgm:pt modelId="{483FCBAA-5610-47EF-A5A0-FB7CB403A949}" type="sibTrans" cxnId="{4FD8A474-026E-4098-B1BC-23BF070B2045}">
      <dgm:prSet/>
      <dgm:spPr/>
      <dgm:t>
        <a:bodyPr/>
        <a:lstStyle/>
        <a:p>
          <a:endParaRPr lang="es-ES"/>
        </a:p>
      </dgm:t>
    </dgm:pt>
    <dgm:pt modelId="{0BFDD7F9-CC51-469D-B509-82B6670F60AD}">
      <dgm:prSet phldrT="[Texto]" custT="1"/>
      <dgm:spPr/>
      <dgm:t>
        <a:bodyPr/>
        <a:lstStyle/>
        <a:p>
          <a:r>
            <a:rPr lang="es-ES" sz="1200" dirty="0"/>
            <a:t>Estereotipos de género</a:t>
          </a:r>
        </a:p>
      </dgm:t>
    </dgm:pt>
    <dgm:pt modelId="{B00D7A0F-8826-41B1-9707-DDE3F2362623}" type="parTrans" cxnId="{5C9D83D1-5CF8-4360-8E0D-F98CF2E478E9}">
      <dgm:prSet/>
      <dgm:spPr/>
      <dgm:t>
        <a:bodyPr/>
        <a:lstStyle/>
        <a:p>
          <a:endParaRPr lang="es-ES"/>
        </a:p>
      </dgm:t>
    </dgm:pt>
    <dgm:pt modelId="{7C41E0EC-B27C-4493-BA33-731B32A0C9A3}" type="sibTrans" cxnId="{5C9D83D1-5CF8-4360-8E0D-F98CF2E478E9}">
      <dgm:prSet/>
      <dgm:spPr/>
      <dgm:t>
        <a:bodyPr/>
        <a:lstStyle/>
        <a:p>
          <a:endParaRPr lang="es-ES"/>
        </a:p>
      </dgm:t>
    </dgm:pt>
    <dgm:pt modelId="{FDA51D6C-1929-4E24-9560-133D413BCBFB}">
      <dgm:prSet phldrT="[Texto]" custT="1"/>
      <dgm:spPr/>
      <dgm:t>
        <a:bodyPr/>
        <a:lstStyle/>
        <a:p>
          <a:r>
            <a:rPr lang="es-ES" sz="1200" dirty="0"/>
            <a:t>Escaso poder y autonomía</a:t>
          </a:r>
        </a:p>
      </dgm:t>
    </dgm:pt>
    <dgm:pt modelId="{796C425C-C932-4DB3-9E2C-0D6846D48D8C}" type="parTrans" cxnId="{EDC182EE-417D-44D2-8824-F920BC47AD59}">
      <dgm:prSet/>
      <dgm:spPr/>
      <dgm:t>
        <a:bodyPr/>
        <a:lstStyle/>
        <a:p>
          <a:endParaRPr lang="es-ES"/>
        </a:p>
      </dgm:t>
    </dgm:pt>
    <dgm:pt modelId="{45C2E612-3D11-4166-A984-585FB9529CF6}" type="sibTrans" cxnId="{EDC182EE-417D-44D2-8824-F920BC47AD59}">
      <dgm:prSet/>
      <dgm:spPr/>
      <dgm:t>
        <a:bodyPr/>
        <a:lstStyle/>
        <a:p>
          <a:endParaRPr lang="es-ES"/>
        </a:p>
      </dgm:t>
    </dgm:pt>
    <dgm:pt modelId="{E31E2D37-409F-4525-84D1-B1AA76069FD8}">
      <dgm:prSet phldrT="[Texto]" custT="1"/>
      <dgm:spPr/>
      <dgm:t>
        <a:bodyPr/>
        <a:lstStyle/>
        <a:p>
          <a:r>
            <a:rPr lang="es-ES" sz="1200" dirty="0"/>
            <a:t>Escaso apoyo social</a:t>
          </a:r>
        </a:p>
      </dgm:t>
    </dgm:pt>
    <dgm:pt modelId="{4F7A92B6-257C-44D1-AF66-2E2670B59749}" type="parTrans" cxnId="{FB3154ED-3679-4BAF-809E-6FCD8D78EB94}">
      <dgm:prSet/>
      <dgm:spPr/>
      <dgm:t>
        <a:bodyPr/>
        <a:lstStyle/>
        <a:p>
          <a:endParaRPr lang="es-ES"/>
        </a:p>
      </dgm:t>
    </dgm:pt>
    <dgm:pt modelId="{4385A1F6-67C2-48F6-AC8C-44A89F0A5C61}" type="sibTrans" cxnId="{FB3154ED-3679-4BAF-809E-6FCD8D78EB94}">
      <dgm:prSet/>
      <dgm:spPr/>
      <dgm:t>
        <a:bodyPr/>
        <a:lstStyle/>
        <a:p>
          <a:endParaRPr lang="es-ES"/>
        </a:p>
      </dgm:t>
    </dgm:pt>
    <dgm:pt modelId="{F78C19A1-2F08-4E15-A05E-B7BADC77EB8F}">
      <dgm:prSet phldrT="[Texto]" custT="1"/>
      <dgm:spPr/>
      <dgm:t>
        <a:bodyPr/>
        <a:lstStyle/>
        <a:p>
          <a:r>
            <a:rPr lang="es-ES" sz="1200" dirty="0"/>
            <a:t>Nulas redes de apoyo sociales</a:t>
          </a:r>
        </a:p>
      </dgm:t>
    </dgm:pt>
    <dgm:pt modelId="{3B4D5CD0-4529-430C-B4A8-92FD6E6826D2}" type="parTrans" cxnId="{099E5CDF-4314-4D52-A228-29361FACBB5A}">
      <dgm:prSet/>
      <dgm:spPr/>
      <dgm:t>
        <a:bodyPr/>
        <a:lstStyle/>
        <a:p>
          <a:endParaRPr lang="es-ES"/>
        </a:p>
      </dgm:t>
    </dgm:pt>
    <dgm:pt modelId="{1BC2BFCC-60DC-4B2C-986C-03102FC1DC3B}" type="sibTrans" cxnId="{099E5CDF-4314-4D52-A228-29361FACBB5A}">
      <dgm:prSet/>
      <dgm:spPr/>
      <dgm:t>
        <a:bodyPr/>
        <a:lstStyle/>
        <a:p>
          <a:endParaRPr lang="es-ES"/>
        </a:p>
      </dgm:t>
    </dgm:pt>
    <dgm:pt modelId="{3DBD2949-3800-458E-8C91-54659B86F72C}">
      <dgm:prSet phldrT="[Texto]" custT="1"/>
      <dgm:spPr/>
      <dgm:t>
        <a:bodyPr/>
        <a:lstStyle/>
        <a:p>
          <a:endParaRPr lang="es-ES" sz="1200" dirty="0"/>
        </a:p>
      </dgm:t>
    </dgm:pt>
    <dgm:pt modelId="{53F7ED36-4953-4B4A-85AD-3DCAB3B588C8}" type="parTrans" cxnId="{65819CAC-E5F4-4AB8-AD8E-34A315D68D84}">
      <dgm:prSet/>
      <dgm:spPr/>
      <dgm:t>
        <a:bodyPr/>
        <a:lstStyle/>
        <a:p>
          <a:endParaRPr lang="es-ES"/>
        </a:p>
      </dgm:t>
    </dgm:pt>
    <dgm:pt modelId="{798807F9-702B-4B6F-8636-CA33A13B798F}" type="sibTrans" cxnId="{65819CAC-E5F4-4AB8-AD8E-34A315D68D84}">
      <dgm:prSet/>
      <dgm:spPr/>
      <dgm:t>
        <a:bodyPr/>
        <a:lstStyle/>
        <a:p>
          <a:endParaRPr lang="es-ES"/>
        </a:p>
      </dgm:t>
    </dgm:pt>
    <dgm:pt modelId="{E0BE756F-0127-496F-8041-F1A9BCE74D3B}" type="pres">
      <dgm:prSet presAssocID="{D2742729-8642-4F6A-8CAB-6B38EDE77EC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2B022AC5-4A23-43D2-B96A-B627420EFE34}" type="pres">
      <dgm:prSet presAssocID="{D2742729-8642-4F6A-8CAB-6B38EDE77EC2}" presName="children" presStyleCnt="0"/>
      <dgm:spPr/>
    </dgm:pt>
    <dgm:pt modelId="{3AB0FAD9-0B03-4593-8B6D-448D02AB17F6}" type="pres">
      <dgm:prSet presAssocID="{D2742729-8642-4F6A-8CAB-6B38EDE77EC2}" presName="child1group" presStyleCnt="0"/>
      <dgm:spPr/>
    </dgm:pt>
    <dgm:pt modelId="{279FED14-8C3F-4273-9C65-4E966BB7A238}" type="pres">
      <dgm:prSet presAssocID="{D2742729-8642-4F6A-8CAB-6B38EDE77EC2}" presName="child1" presStyleLbl="bgAcc1" presStyleIdx="0" presStyleCnt="4"/>
      <dgm:spPr/>
    </dgm:pt>
    <dgm:pt modelId="{A0A77874-EA49-4A36-8EED-A1A690A5AF86}" type="pres">
      <dgm:prSet presAssocID="{D2742729-8642-4F6A-8CAB-6B38EDE77EC2}" presName="child1Text" presStyleLbl="bgAcc1" presStyleIdx="0" presStyleCnt="4">
        <dgm:presLayoutVars>
          <dgm:bulletEnabled val="1"/>
        </dgm:presLayoutVars>
      </dgm:prSet>
      <dgm:spPr/>
    </dgm:pt>
    <dgm:pt modelId="{3A4B5773-BCAF-4955-803B-01B76B32FD1B}" type="pres">
      <dgm:prSet presAssocID="{D2742729-8642-4F6A-8CAB-6B38EDE77EC2}" presName="child2group" presStyleCnt="0"/>
      <dgm:spPr/>
    </dgm:pt>
    <dgm:pt modelId="{6BDCCD44-B56D-42F4-A178-8E110D291196}" type="pres">
      <dgm:prSet presAssocID="{D2742729-8642-4F6A-8CAB-6B38EDE77EC2}" presName="child2" presStyleLbl="bgAcc1" presStyleIdx="1" presStyleCnt="4"/>
      <dgm:spPr/>
    </dgm:pt>
    <dgm:pt modelId="{1A687C7D-DC03-494B-AFF5-3F1FF767E608}" type="pres">
      <dgm:prSet presAssocID="{D2742729-8642-4F6A-8CAB-6B38EDE77EC2}" presName="child2Text" presStyleLbl="bgAcc1" presStyleIdx="1" presStyleCnt="4">
        <dgm:presLayoutVars>
          <dgm:bulletEnabled val="1"/>
        </dgm:presLayoutVars>
      </dgm:prSet>
      <dgm:spPr/>
    </dgm:pt>
    <dgm:pt modelId="{22D00493-7D90-48A4-BB1C-BE074BBF247D}" type="pres">
      <dgm:prSet presAssocID="{D2742729-8642-4F6A-8CAB-6B38EDE77EC2}" presName="child3group" presStyleCnt="0"/>
      <dgm:spPr/>
    </dgm:pt>
    <dgm:pt modelId="{2DE8040D-7BF0-4D24-AF64-19CF0A672C33}" type="pres">
      <dgm:prSet presAssocID="{D2742729-8642-4F6A-8CAB-6B38EDE77EC2}" presName="child3" presStyleLbl="bgAcc1" presStyleIdx="2" presStyleCnt="4" custScaleY="161610"/>
      <dgm:spPr/>
    </dgm:pt>
    <dgm:pt modelId="{55FD3991-B83C-4203-91F5-1C88D507D435}" type="pres">
      <dgm:prSet presAssocID="{D2742729-8642-4F6A-8CAB-6B38EDE77EC2}" presName="child3Text" presStyleLbl="bgAcc1" presStyleIdx="2" presStyleCnt="4">
        <dgm:presLayoutVars>
          <dgm:bulletEnabled val="1"/>
        </dgm:presLayoutVars>
      </dgm:prSet>
      <dgm:spPr/>
    </dgm:pt>
    <dgm:pt modelId="{8A09E358-8C12-4AD1-A8BA-89F08858750A}" type="pres">
      <dgm:prSet presAssocID="{D2742729-8642-4F6A-8CAB-6B38EDE77EC2}" presName="child4group" presStyleCnt="0"/>
      <dgm:spPr/>
    </dgm:pt>
    <dgm:pt modelId="{50E49D2D-A230-47C5-8795-EAE7B610FCA2}" type="pres">
      <dgm:prSet presAssocID="{D2742729-8642-4F6A-8CAB-6B38EDE77EC2}" presName="child4" presStyleLbl="bgAcc1" presStyleIdx="3" presStyleCnt="4" custScaleY="163815" custLinFactNeighborY="683"/>
      <dgm:spPr/>
    </dgm:pt>
    <dgm:pt modelId="{908FAB9C-D79C-4FB7-BB15-05BD454BF6BA}" type="pres">
      <dgm:prSet presAssocID="{D2742729-8642-4F6A-8CAB-6B38EDE77EC2}" presName="child4Text" presStyleLbl="bgAcc1" presStyleIdx="3" presStyleCnt="4">
        <dgm:presLayoutVars>
          <dgm:bulletEnabled val="1"/>
        </dgm:presLayoutVars>
      </dgm:prSet>
      <dgm:spPr/>
    </dgm:pt>
    <dgm:pt modelId="{4A2E20C9-FDE4-405A-B961-8F8238B52D32}" type="pres">
      <dgm:prSet presAssocID="{D2742729-8642-4F6A-8CAB-6B38EDE77EC2}" presName="childPlaceholder" presStyleCnt="0"/>
      <dgm:spPr/>
    </dgm:pt>
    <dgm:pt modelId="{E753673F-86A2-49E6-8456-D859D84E4C91}" type="pres">
      <dgm:prSet presAssocID="{D2742729-8642-4F6A-8CAB-6B38EDE77EC2}" presName="circle" presStyleCnt="0"/>
      <dgm:spPr/>
    </dgm:pt>
    <dgm:pt modelId="{A65BB9E0-2CB4-42CC-BF81-8EA2C089BC67}" type="pres">
      <dgm:prSet presAssocID="{D2742729-8642-4F6A-8CAB-6B38EDE77EC2}" presName="quadrant1" presStyleLbl="node1" presStyleIdx="0" presStyleCnt="4" custLinFactNeighborY="-1250">
        <dgm:presLayoutVars>
          <dgm:chMax val="1"/>
          <dgm:bulletEnabled val="1"/>
        </dgm:presLayoutVars>
      </dgm:prSet>
      <dgm:spPr/>
    </dgm:pt>
    <dgm:pt modelId="{042D0353-51FE-49B9-BFFC-F0B78516B048}" type="pres">
      <dgm:prSet presAssocID="{D2742729-8642-4F6A-8CAB-6B38EDE77EC2}" presName="quadrant2" presStyleLbl="node1" presStyleIdx="1" presStyleCnt="4" custLinFactNeighborY="-1250">
        <dgm:presLayoutVars>
          <dgm:chMax val="1"/>
          <dgm:bulletEnabled val="1"/>
        </dgm:presLayoutVars>
      </dgm:prSet>
      <dgm:spPr/>
    </dgm:pt>
    <dgm:pt modelId="{29552415-D2AE-48A0-AAEB-E565246A755E}" type="pres">
      <dgm:prSet presAssocID="{D2742729-8642-4F6A-8CAB-6B38EDE77EC2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A4CB6F8A-C4A5-40FA-82CD-F0F88C6FA3E6}" type="pres">
      <dgm:prSet presAssocID="{D2742729-8642-4F6A-8CAB-6B38EDE77EC2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BE2944FD-12EE-4F9F-A978-E04DB4F2AE91}" type="pres">
      <dgm:prSet presAssocID="{D2742729-8642-4F6A-8CAB-6B38EDE77EC2}" presName="quadrantPlaceholder" presStyleCnt="0"/>
      <dgm:spPr/>
    </dgm:pt>
    <dgm:pt modelId="{D0138270-0AE8-4770-9444-650FA161C288}" type="pres">
      <dgm:prSet presAssocID="{D2742729-8642-4F6A-8CAB-6B38EDE77EC2}" presName="center1" presStyleLbl="fgShp" presStyleIdx="0" presStyleCnt="2"/>
      <dgm:spPr/>
    </dgm:pt>
    <dgm:pt modelId="{EFEC0103-3563-42CF-BD7E-624237C7A9C2}" type="pres">
      <dgm:prSet presAssocID="{D2742729-8642-4F6A-8CAB-6B38EDE77EC2}" presName="center2" presStyleLbl="fgShp" presStyleIdx="1" presStyleCnt="2"/>
      <dgm:spPr/>
    </dgm:pt>
  </dgm:ptLst>
  <dgm:cxnLst>
    <dgm:cxn modelId="{E6750300-8547-4670-986F-31A1EC04B2B7}" type="presOf" srcId="{BA94A682-D6A2-4929-B8A4-1F565EC45F8B}" destId="{279FED14-8C3F-4273-9C65-4E966BB7A238}" srcOrd="0" destOrd="2" presId="urn:microsoft.com/office/officeart/2005/8/layout/cycle4"/>
    <dgm:cxn modelId="{A3224C04-EF40-43A1-B846-8F3C1EC7D3DE}" type="presOf" srcId="{C35C02E3-06CC-42DF-9CDD-1D9244204051}" destId="{50E49D2D-A230-47C5-8795-EAE7B610FCA2}" srcOrd="0" destOrd="0" presId="urn:microsoft.com/office/officeart/2005/8/layout/cycle4"/>
    <dgm:cxn modelId="{D09A3E10-32C4-4A7D-9D8C-5C5257BBBEF8}" type="presOf" srcId="{96B1152F-9F7B-42DA-BC33-E2E8F455E561}" destId="{279FED14-8C3F-4273-9C65-4E966BB7A238}" srcOrd="0" destOrd="0" presId="urn:microsoft.com/office/officeart/2005/8/layout/cycle4"/>
    <dgm:cxn modelId="{66937119-51CF-42B9-A74A-942662D7D828}" srcId="{D2742729-8642-4F6A-8CAB-6B38EDE77EC2}" destId="{1EA15E40-928C-4B50-8D0C-9DA58BC5B037}" srcOrd="2" destOrd="0" parTransId="{D175846D-7DFB-4379-B1AD-E1C537E9F041}" sibTransId="{ACF14576-AEAD-4FB2-BE7B-0ABF5D6ED075}"/>
    <dgm:cxn modelId="{08C14C1E-A8C4-472B-817D-299CE1C922A6}" type="presOf" srcId="{89069122-D687-4EED-A23D-16397A874B78}" destId="{A65BB9E0-2CB4-42CC-BF81-8EA2C089BC67}" srcOrd="0" destOrd="0" presId="urn:microsoft.com/office/officeart/2005/8/layout/cycle4"/>
    <dgm:cxn modelId="{AB031D28-2124-4D4D-A63A-E44D6E2B701E}" srcId="{D2742729-8642-4F6A-8CAB-6B38EDE77EC2}" destId="{B9A62BA5-A273-402E-849F-C380BC38F5DB}" srcOrd="3" destOrd="0" parTransId="{7C959D3E-8029-4146-BC61-52E29DB8529B}" sibTransId="{E1A30C45-1483-46B4-BBE6-FE9FD9017755}"/>
    <dgm:cxn modelId="{4A42ED3C-7873-4B92-B5C4-64FD5F3875B3}" srcId="{D2742729-8642-4F6A-8CAB-6B38EDE77EC2}" destId="{C910AA73-DB26-4C6F-8AB3-4AEF7F531AE5}" srcOrd="1" destOrd="0" parTransId="{2B1894B5-9E61-4970-AE87-E4683C49E93F}" sibTransId="{4CA55A7E-9DAF-4205-89EC-E581270CD177}"/>
    <dgm:cxn modelId="{3AB2583D-992A-4654-A94D-29997874CD73}" type="presOf" srcId="{98006CB6-B1B4-47DA-BF64-8E36DC149297}" destId="{2DE8040D-7BF0-4D24-AF64-19CF0A672C33}" srcOrd="0" destOrd="3" presId="urn:microsoft.com/office/officeart/2005/8/layout/cycle4"/>
    <dgm:cxn modelId="{9F8AB940-06E4-460C-9BC9-EE37792368BD}" srcId="{B9A62BA5-A273-402E-849F-C380BC38F5DB}" destId="{C35C02E3-06CC-42DF-9CDD-1D9244204051}" srcOrd="0" destOrd="0" parTransId="{2F26D64C-B790-4666-9495-5ED6B166A4D8}" sibTransId="{39AEA99A-1103-4D7F-93CA-31EF3949384F}"/>
    <dgm:cxn modelId="{C5385961-A047-4BF3-B5CB-2A3D9B01D837}" type="presOf" srcId="{0BFDD7F9-CC51-469D-B509-82B6670F60AD}" destId="{908FAB9C-D79C-4FB7-BB15-05BD454BF6BA}" srcOrd="1" destOrd="2" presId="urn:microsoft.com/office/officeart/2005/8/layout/cycle4"/>
    <dgm:cxn modelId="{6E960563-5141-4EE8-AD8B-258518777604}" type="presOf" srcId="{98006CB6-B1B4-47DA-BF64-8E36DC149297}" destId="{55FD3991-B83C-4203-91F5-1C88D507D435}" srcOrd="1" destOrd="3" presId="urn:microsoft.com/office/officeart/2005/8/layout/cycle4"/>
    <dgm:cxn modelId="{CEBC6D66-4E71-4868-BE3A-668BE7CBEAC5}" type="presOf" srcId="{3DBD2949-3800-458E-8C91-54659B86F72C}" destId="{55FD3991-B83C-4203-91F5-1C88D507D435}" srcOrd="1" destOrd="0" presId="urn:microsoft.com/office/officeart/2005/8/layout/cycle4"/>
    <dgm:cxn modelId="{9FBDCD66-EA24-4F09-A9DC-E50FC87D0F39}" type="presOf" srcId="{C35C02E3-06CC-42DF-9CDD-1D9244204051}" destId="{908FAB9C-D79C-4FB7-BB15-05BD454BF6BA}" srcOrd="1" destOrd="0" presId="urn:microsoft.com/office/officeart/2005/8/layout/cycle4"/>
    <dgm:cxn modelId="{3A8D3B47-C3BA-4189-8174-9357762B2BD1}" type="presOf" srcId="{BA94A682-D6A2-4929-B8A4-1F565EC45F8B}" destId="{A0A77874-EA49-4A36-8EED-A1A690A5AF86}" srcOrd="1" destOrd="2" presId="urn:microsoft.com/office/officeart/2005/8/layout/cycle4"/>
    <dgm:cxn modelId="{C8DA1B4F-1F95-4B70-889A-83C46E45C680}" srcId="{89069122-D687-4EED-A23D-16397A874B78}" destId="{1AE75112-BE6B-431A-9772-86EE2581E8D5}" srcOrd="1" destOrd="0" parTransId="{CCB9A6A0-0115-4587-940A-52E7528F54E8}" sibTransId="{0FC8D57E-E21D-48FD-A531-0F93310FA783}"/>
    <dgm:cxn modelId="{4FD8A474-026E-4098-B1BC-23BF070B2045}" srcId="{B9A62BA5-A273-402E-849F-C380BC38F5DB}" destId="{DE611F03-9388-444F-A311-9B76ECF09A5A}" srcOrd="1" destOrd="0" parTransId="{3A884C2E-7167-45DC-9BDF-9A220037A0C5}" sibTransId="{483FCBAA-5610-47EF-A5A0-FB7CB403A949}"/>
    <dgm:cxn modelId="{475EBE74-648E-4DE4-A010-AB2E0844B30A}" srcId="{1EA15E40-928C-4B50-8D0C-9DA58BC5B037}" destId="{98006CB6-B1B4-47DA-BF64-8E36DC149297}" srcOrd="3" destOrd="0" parTransId="{562FBCEC-1523-4C80-9910-8793735BFA85}" sibTransId="{AC02006A-21C6-49CB-A878-488F71C37C71}"/>
    <dgm:cxn modelId="{FAE3DD7A-7981-4E3D-9665-C6DA19F5690E}" type="presOf" srcId="{C910AA73-DB26-4C6F-8AB3-4AEF7F531AE5}" destId="{042D0353-51FE-49B9-BFFC-F0B78516B048}" srcOrd="0" destOrd="0" presId="urn:microsoft.com/office/officeart/2005/8/layout/cycle4"/>
    <dgm:cxn modelId="{2C3AF45A-D348-49A7-B0C7-0C36EE32F779}" srcId="{1EA15E40-928C-4B50-8D0C-9DA58BC5B037}" destId="{ABB3A5BF-FCCF-485D-B2F6-006B249494A5}" srcOrd="1" destOrd="0" parTransId="{3B253E0B-A7A1-4DC2-BEEB-6D2392D0229A}" sibTransId="{F8EF1C93-AA6F-475A-B980-32D4B8DB5D58}"/>
    <dgm:cxn modelId="{A653C684-6886-40D0-A757-EDA18FE951D4}" srcId="{89069122-D687-4EED-A23D-16397A874B78}" destId="{96B1152F-9F7B-42DA-BC33-E2E8F455E561}" srcOrd="0" destOrd="0" parTransId="{3A4CDF64-B2A3-44A8-9184-FCAE44769BB8}" sibTransId="{6CFFF503-5972-44E0-AE56-9638C03AD89D}"/>
    <dgm:cxn modelId="{F9371286-AA55-4A18-B6DD-3C8BB6989A68}" type="presOf" srcId="{DE611F03-9388-444F-A311-9B76ECF09A5A}" destId="{908FAB9C-D79C-4FB7-BB15-05BD454BF6BA}" srcOrd="1" destOrd="1" presId="urn:microsoft.com/office/officeart/2005/8/layout/cycle4"/>
    <dgm:cxn modelId="{0665C491-2E54-4D1D-990B-3F2C22C30F7B}" type="presOf" srcId="{1AE75112-BE6B-431A-9772-86EE2581E8D5}" destId="{A0A77874-EA49-4A36-8EED-A1A690A5AF86}" srcOrd="1" destOrd="1" presId="urn:microsoft.com/office/officeart/2005/8/layout/cycle4"/>
    <dgm:cxn modelId="{968B999B-BB26-48DE-8148-9FB769EC5416}" type="presOf" srcId="{96B1152F-9F7B-42DA-BC33-E2E8F455E561}" destId="{A0A77874-EA49-4A36-8EED-A1A690A5AF86}" srcOrd="1" destOrd="0" presId="urn:microsoft.com/office/officeart/2005/8/layout/cycle4"/>
    <dgm:cxn modelId="{E28A83A2-B317-453A-BB98-CDA236415231}" type="presOf" srcId="{F78C19A1-2F08-4E15-A05E-B7BADC77EB8F}" destId="{6BDCCD44-B56D-42F4-A178-8E110D291196}" srcOrd="0" destOrd="1" presId="urn:microsoft.com/office/officeart/2005/8/layout/cycle4"/>
    <dgm:cxn modelId="{E7DAFFA3-CE3D-4E5A-B310-44DAF1D55756}" type="presOf" srcId="{D2742729-8642-4F6A-8CAB-6B38EDE77EC2}" destId="{E0BE756F-0127-496F-8041-F1A9BCE74D3B}" srcOrd="0" destOrd="0" presId="urn:microsoft.com/office/officeart/2005/8/layout/cycle4"/>
    <dgm:cxn modelId="{10671AA8-2605-42CF-B29A-1DA91C35649C}" type="presOf" srcId="{E31E2D37-409F-4525-84D1-B1AA76069FD8}" destId="{6BDCCD44-B56D-42F4-A178-8E110D291196}" srcOrd="0" destOrd="0" presId="urn:microsoft.com/office/officeart/2005/8/layout/cycle4"/>
    <dgm:cxn modelId="{65819CAC-E5F4-4AB8-AD8E-34A315D68D84}" srcId="{1EA15E40-928C-4B50-8D0C-9DA58BC5B037}" destId="{3DBD2949-3800-458E-8C91-54659B86F72C}" srcOrd="0" destOrd="0" parTransId="{53F7ED36-4953-4B4A-85AD-3DCAB3B588C8}" sibTransId="{798807F9-702B-4B6F-8636-CA33A13B798F}"/>
    <dgm:cxn modelId="{C93CB2AD-CEB3-437D-8F27-954150EEA50B}" type="presOf" srcId="{B9A62BA5-A273-402E-849F-C380BC38F5DB}" destId="{A4CB6F8A-C4A5-40FA-82CD-F0F88C6FA3E6}" srcOrd="0" destOrd="0" presId="urn:microsoft.com/office/officeart/2005/8/layout/cycle4"/>
    <dgm:cxn modelId="{F44F82B4-F226-4F49-82C9-A066F60446E7}" type="presOf" srcId="{0BFDD7F9-CC51-469D-B509-82B6670F60AD}" destId="{50E49D2D-A230-47C5-8795-EAE7B610FCA2}" srcOrd="0" destOrd="2" presId="urn:microsoft.com/office/officeart/2005/8/layout/cycle4"/>
    <dgm:cxn modelId="{6C2444B5-6A94-4330-8CCC-2B08D831388E}" srcId="{D2742729-8642-4F6A-8CAB-6B38EDE77EC2}" destId="{89069122-D687-4EED-A23D-16397A874B78}" srcOrd="0" destOrd="0" parTransId="{27F2269D-2AB1-45A7-B4FC-CB8878620105}" sibTransId="{081C3194-6243-4CAC-84D0-BCA75D19C6CA}"/>
    <dgm:cxn modelId="{6452F0B8-B75E-45E9-A1DC-5BCD137A5927}" type="presOf" srcId="{FDA51D6C-1929-4E24-9560-133D413BCBFB}" destId="{908FAB9C-D79C-4FB7-BB15-05BD454BF6BA}" srcOrd="1" destOrd="3" presId="urn:microsoft.com/office/officeart/2005/8/layout/cycle4"/>
    <dgm:cxn modelId="{55C097BB-48A9-43FA-8D04-0FD9E337D6A9}" type="presOf" srcId="{F78C19A1-2F08-4E15-A05E-B7BADC77EB8F}" destId="{1A687C7D-DC03-494B-AFF5-3F1FF767E608}" srcOrd="1" destOrd="1" presId="urn:microsoft.com/office/officeart/2005/8/layout/cycle4"/>
    <dgm:cxn modelId="{712B62C1-866B-4529-8768-88EA80A31314}" type="presOf" srcId="{DE611F03-9388-444F-A311-9B76ECF09A5A}" destId="{50E49D2D-A230-47C5-8795-EAE7B610FCA2}" srcOrd="0" destOrd="1" presId="urn:microsoft.com/office/officeart/2005/8/layout/cycle4"/>
    <dgm:cxn modelId="{C0CC7EC5-6EC2-41CB-9307-28BDF9F413CA}" type="presOf" srcId="{FDB5C0C3-F5AE-477B-9874-5E9CC3AC16A9}" destId="{55FD3991-B83C-4203-91F5-1C88D507D435}" srcOrd="1" destOrd="2" presId="urn:microsoft.com/office/officeart/2005/8/layout/cycle4"/>
    <dgm:cxn modelId="{5C9D83D1-5CF8-4360-8E0D-F98CF2E478E9}" srcId="{B9A62BA5-A273-402E-849F-C380BC38F5DB}" destId="{0BFDD7F9-CC51-469D-B509-82B6670F60AD}" srcOrd="2" destOrd="0" parTransId="{B00D7A0F-8826-41B1-9707-DDE3F2362623}" sibTransId="{7C41E0EC-B27C-4493-BA33-731B32A0C9A3}"/>
    <dgm:cxn modelId="{0187A8D2-E989-42BA-B13E-05CBA22C37DC}" type="presOf" srcId="{3DBD2949-3800-458E-8C91-54659B86F72C}" destId="{2DE8040D-7BF0-4D24-AF64-19CF0A672C33}" srcOrd="0" destOrd="0" presId="urn:microsoft.com/office/officeart/2005/8/layout/cycle4"/>
    <dgm:cxn modelId="{2C7CFED3-5F44-43DB-80E7-EB9B71EE90DD}" type="presOf" srcId="{ABB3A5BF-FCCF-485D-B2F6-006B249494A5}" destId="{2DE8040D-7BF0-4D24-AF64-19CF0A672C33}" srcOrd="0" destOrd="1" presId="urn:microsoft.com/office/officeart/2005/8/layout/cycle4"/>
    <dgm:cxn modelId="{A15248D8-BC48-4790-83E4-3D1B7F628830}" type="presOf" srcId="{1AE75112-BE6B-431A-9772-86EE2581E8D5}" destId="{279FED14-8C3F-4273-9C65-4E966BB7A238}" srcOrd="0" destOrd="1" presId="urn:microsoft.com/office/officeart/2005/8/layout/cycle4"/>
    <dgm:cxn modelId="{64B1DEDD-139E-4019-B5E5-39A4CB0FFC4B}" type="presOf" srcId="{FDB5C0C3-F5AE-477B-9874-5E9CC3AC16A9}" destId="{2DE8040D-7BF0-4D24-AF64-19CF0A672C33}" srcOrd="0" destOrd="2" presId="urn:microsoft.com/office/officeart/2005/8/layout/cycle4"/>
    <dgm:cxn modelId="{099E5CDF-4314-4D52-A228-29361FACBB5A}" srcId="{C910AA73-DB26-4C6F-8AB3-4AEF7F531AE5}" destId="{F78C19A1-2F08-4E15-A05E-B7BADC77EB8F}" srcOrd="1" destOrd="0" parTransId="{3B4D5CD0-4529-430C-B4A8-92FD6E6826D2}" sibTransId="{1BC2BFCC-60DC-4B2C-986C-03102FC1DC3B}"/>
    <dgm:cxn modelId="{97D74EE0-9092-4BC4-BFDC-78E7F24C6157}" type="presOf" srcId="{E31E2D37-409F-4525-84D1-B1AA76069FD8}" destId="{1A687C7D-DC03-494B-AFF5-3F1FF767E608}" srcOrd="1" destOrd="0" presId="urn:microsoft.com/office/officeart/2005/8/layout/cycle4"/>
    <dgm:cxn modelId="{4BCBE4E1-0102-498B-B62B-A203DCA1616E}" type="presOf" srcId="{FDA51D6C-1929-4E24-9560-133D413BCBFB}" destId="{50E49D2D-A230-47C5-8795-EAE7B610FCA2}" srcOrd="0" destOrd="3" presId="urn:microsoft.com/office/officeart/2005/8/layout/cycle4"/>
    <dgm:cxn modelId="{06B707E4-3ED4-44DC-BBB9-999763131846}" type="presOf" srcId="{1EA15E40-928C-4B50-8D0C-9DA58BC5B037}" destId="{29552415-D2AE-48A0-AAEB-E565246A755E}" srcOrd="0" destOrd="0" presId="urn:microsoft.com/office/officeart/2005/8/layout/cycle4"/>
    <dgm:cxn modelId="{FB3154ED-3679-4BAF-809E-6FCD8D78EB94}" srcId="{C910AA73-DB26-4C6F-8AB3-4AEF7F531AE5}" destId="{E31E2D37-409F-4525-84D1-B1AA76069FD8}" srcOrd="0" destOrd="0" parTransId="{4F7A92B6-257C-44D1-AF66-2E2670B59749}" sibTransId="{4385A1F6-67C2-48F6-AC8C-44A89F0A5C61}"/>
    <dgm:cxn modelId="{EDC182EE-417D-44D2-8824-F920BC47AD59}" srcId="{B9A62BA5-A273-402E-849F-C380BC38F5DB}" destId="{FDA51D6C-1929-4E24-9560-133D413BCBFB}" srcOrd="3" destOrd="0" parTransId="{796C425C-C932-4DB3-9E2C-0D6846D48D8C}" sibTransId="{45C2E612-3D11-4166-A984-585FB9529CF6}"/>
    <dgm:cxn modelId="{8EEAD4F5-4B73-4992-9CB7-97A96B88EB59}" srcId="{89069122-D687-4EED-A23D-16397A874B78}" destId="{BA94A682-D6A2-4929-B8A4-1F565EC45F8B}" srcOrd="2" destOrd="0" parTransId="{06096F1E-1D2B-4D43-A85D-59F84450F8D4}" sibTransId="{4FFF4C4B-A2A1-40A8-AB43-950FF8B625FA}"/>
    <dgm:cxn modelId="{711AB7F7-EE77-45B4-81DB-7C187D7AA247}" type="presOf" srcId="{ABB3A5BF-FCCF-485D-B2F6-006B249494A5}" destId="{55FD3991-B83C-4203-91F5-1C88D507D435}" srcOrd="1" destOrd="1" presId="urn:microsoft.com/office/officeart/2005/8/layout/cycle4"/>
    <dgm:cxn modelId="{513444F9-6BCB-45CE-B76D-B1F8B6CA0E8E}" srcId="{1EA15E40-928C-4B50-8D0C-9DA58BC5B037}" destId="{FDB5C0C3-F5AE-477B-9874-5E9CC3AC16A9}" srcOrd="2" destOrd="0" parTransId="{9790FE13-BA62-45CD-B7F5-89315E1EC584}" sibTransId="{9960F04B-DAD5-420D-939E-CC1B0D33D9A5}"/>
    <dgm:cxn modelId="{33E7EFF3-DE8B-4EF2-AC00-D23EFAC7F970}" type="presParOf" srcId="{E0BE756F-0127-496F-8041-F1A9BCE74D3B}" destId="{2B022AC5-4A23-43D2-B96A-B627420EFE34}" srcOrd="0" destOrd="0" presId="urn:microsoft.com/office/officeart/2005/8/layout/cycle4"/>
    <dgm:cxn modelId="{32C5FA74-2C27-445D-89AF-4A2732A6FAB8}" type="presParOf" srcId="{2B022AC5-4A23-43D2-B96A-B627420EFE34}" destId="{3AB0FAD9-0B03-4593-8B6D-448D02AB17F6}" srcOrd="0" destOrd="0" presId="urn:microsoft.com/office/officeart/2005/8/layout/cycle4"/>
    <dgm:cxn modelId="{B098E251-E69B-4FCE-8E7B-CBB189847093}" type="presParOf" srcId="{3AB0FAD9-0B03-4593-8B6D-448D02AB17F6}" destId="{279FED14-8C3F-4273-9C65-4E966BB7A238}" srcOrd="0" destOrd="0" presId="urn:microsoft.com/office/officeart/2005/8/layout/cycle4"/>
    <dgm:cxn modelId="{A38530A5-3058-4044-9E5E-C66427BA4D46}" type="presParOf" srcId="{3AB0FAD9-0B03-4593-8B6D-448D02AB17F6}" destId="{A0A77874-EA49-4A36-8EED-A1A690A5AF86}" srcOrd="1" destOrd="0" presId="urn:microsoft.com/office/officeart/2005/8/layout/cycle4"/>
    <dgm:cxn modelId="{457A54BA-A471-4899-8C29-B56E19A6EE9D}" type="presParOf" srcId="{2B022AC5-4A23-43D2-B96A-B627420EFE34}" destId="{3A4B5773-BCAF-4955-803B-01B76B32FD1B}" srcOrd="1" destOrd="0" presId="urn:microsoft.com/office/officeart/2005/8/layout/cycle4"/>
    <dgm:cxn modelId="{65202A93-3585-46B0-BB99-050D1309BACE}" type="presParOf" srcId="{3A4B5773-BCAF-4955-803B-01B76B32FD1B}" destId="{6BDCCD44-B56D-42F4-A178-8E110D291196}" srcOrd="0" destOrd="0" presId="urn:microsoft.com/office/officeart/2005/8/layout/cycle4"/>
    <dgm:cxn modelId="{034A2C09-0525-4561-8797-C7D56966675D}" type="presParOf" srcId="{3A4B5773-BCAF-4955-803B-01B76B32FD1B}" destId="{1A687C7D-DC03-494B-AFF5-3F1FF767E608}" srcOrd="1" destOrd="0" presId="urn:microsoft.com/office/officeart/2005/8/layout/cycle4"/>
    <dgm:cxn modelId="{6F7963F9-D366-41B3-956E-8EECBA961AFF}" type="presParOf" srcId="{2B022AC5-4A23-43D2-B96A-B627420EFE34}" destId="{22D00493-7D90-48A4-BB1C-BE074BBF247D}" srcOrd="2" destOrd="0" presId="urn:microsoft.com/office/officeart/2005/8/layout/cycle4"/>
    <dgm:cxn modelId="{5AC4B7A6-804F-4130-AAAC-3E5ED9CD4740}" type="presParOf" srcId="{22D00493-7D90-48A4-BB1C-BE074BBF247D}" destId="{2DE8040D-7BF0-4D24-AF64-19CF0A672C33}" srcOrd="0" destOrd="0" presId="urn:microsoft.com/office/officeart/2005/8/layout/cycle4"/>
    <dgm:cxn modelId="{F20184BD-9527-4CC7-8E60-FA12ABE96A04}" type="presParOf" srcId="{22D00493-7D90-48A4-BB1C-BE074BBF247D}" destId="{55FD3991-B83C-4203-91F5-1C88D507D435}" srcOrd="1" destOrd="0" presId="urn:microsoft.com/office/officeart/2005/8/layout/cycle4"/>
    <dgm:cxn modelId="{177DEAAF-EB34-40F7-9537-E554F6CAE4EE}" type="presParOf" srcId="{2B022AC5-4A23-43D2-B96A-B627420EFE34}" destId="{8A09E358-8C12-4AD1-A8BA-89F08858750A}" srcOrd="3" destOrd="0" presId="urn:microsoft.com/office/officeart/2005/8/layout/cycle4"/>
    <dgm:cxn modelId="{F5009714-E31E-4195-9B39-C858636D126D}" type="presParOf" srcId="{8A09E358-8C12-4AD1-A8BA-89F08858750A}" destId="{50E49D2D-A230-47C5-8795-EAE7B610FCA2}" srcOrd="0" destOrd="0" presId="urn:microsoft.com/office/officeart/2005/8/layout/cycle4"/>
    <dgm:cxn modelId="{8E5B742A-00EA-4904-A1E8-C4F839087B00}" type="presParOf" srcId="{8A09E358-8C12-4AD1-A8BA-89F08858750A}" destId="{908FAB9C-D79C-4FB7-BB15-05BD454BF6BA}" srcOrd="1" destOrd="0" presId="urn:microsoft.com/office/officeart/2005/8/layout/cycle4"/>
    <dgm:cxn modelId="{6EB72E72-B17E-475E-A481-DFB33BE56A9E}" type="presParOf" srcId="{2B022AC5-4A23-43D2-B96A-B627420EFE34}" destId="{4A2E20C9-FDE4-405A-B961-8F8238B52D32}" srcOrd="4" destOrd="0" presId="urn:microsoft.com/office/officeart/2005/8/layout/cycle4"/>
    <dgm:cxn modelId="{C18E4A0A-CBDA-450F-A4D6-B3078EE905DA}" type="presParOf" srcId="{E0BE756F-0127-496F-8041-F1A9BCE74D3B}" destId="{E753673F-86A2-49E6-8456-D859D84E4C91}" srcOrd="1" destOrd="0" presId="urn:microsoft.com/office/officeart/2005/8/layout/cycle4"/>
    <dgm:cxn modelId="{118FFF41-D1F0-45D4-986E-C05C9B367775}" type="presParOf" srcId="{E753673F-86A2-49E6-8456-D859D84E4C91}" destId="{A65BB9E0-2CB4-42CC-BF81-8EA2C089BC67}" srcOrd="0" destOrd="0" presId="urn:microsoft.com/office/officeart/2005/8/layout/cycle4"/>
    <dgm:cxn modelId="{0BF09250-ECC4-4EA0-9640-F6BAF9C81DDC}" type="presParOf" srcId="{E753673F-86A2-49E6-8456-D859D84E4C91}" destId="{042D0353-51FE-49B9-BFFC-F0B78516B048}" srcOrd="1" destOrd="0" presId="urn:microsoft.com/office/officeart/2005/8/layout/cycle4"/>
    <dgm:cxn modelId="{9F023B92-D10B-43DE-8C4D-28A81A77A2B3}" type="presParOf" srcId="{E753673F-86A2-49E6-8456-D859D84E4C91}" destId="{29552415-D2AE-48A0-AAEB-E565246A755E}" srcOrd="2" destOrd="0" presId="urn:microsoft.com/office/officeart/2005/8/layout/cycle4"/>
    <dgm:cxn modelId="{0BBA41A8-E67A-44EE-AE0B-435F442B391B}" type="presParOf" srcId="{E753673F-86A2-49E6-8456-D859D84E4C91}" destId="{A4CB6F8A-C4A5-40FA-82CD-F0F88C6FA3E6}" srcOrd="3" destOrd="0" presId="urn:microsoft.com/office/officeart/2005/8/layout/cycle4"/>
    <dgm:cxn modelId="{6B1C98E3-E95A-4909-B52E-325FDC982F76}" type="presParOf" srcId="{E753673F-86A2-49E6-8456-D859D84E4C91}" destId="{BE2944FD-12EE-4F9F-A978-E04DB4F2AE91}" srcOrd="4" destOrd="0" presId="urn:microsoft.com/office/officeart/2005/8/layout/cycle4"/>
    <dgm:cxn modelId="{994C6F93-4728-4C61-A49F-022FD0EE4BAE}" type="presParOf" srcId="{E0BE756F-0127-496F-8041-F1A9BCE74D3B}" destId="{D0138270-0AE8-4770-9444-650FA161C288}" srcOrd="2" destOrd="0" presId="urn:microsoft.com/office/officeart/2005/8/layout/cycle4"/>
    <dgm:cxn modelId="{9712A8C3-BA29-4DCF-AE41-C57422158031}" type="presParOf" srcId="{E0BE756F-0127-496F-8041-F1A9BCE74D3B}" destId="{EFEC0103-3563-42CF-BD7E-624237C7A9C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147935-5733-4DD5-810F-66A646853A8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C49399D-BEB6-47BB-B6C9-FC952C57C482}">
      <dgm:prSet phldrT="[Texto]" custT="1"/>
      <dgm:spPr/>
      <dgm:t>
        <a:bodyPr/>
        <a:lstStyle/>
        <a:p>
          <a:r>
            <a:rPr lang="es-ES" sz="2500" b="1" dirty="0"/>
            <a:t>TERAPIA INDIVIDUAL</a:t>
          </a:r>
        </a:p>
      </dgm:t>
    </dgm:pt>
    <dgm:pt modelId="{8375EE44-8A8B-43F0-8DB3-861B93D69F0F}" type="parTrans" cxnId="{23EB1723-36B9-4D68-9182-DDE91E737D7E}">
      <dgm:prSet/>
      <dgm:spPr/>
      <dgm:t>
        <a:bodyPr/>
        <a:lstStyle/>
        <a:p>
          <a:endParaRPr lang="es-ES"/>
        </a:p>
      </dgm:t>
    </dgm:pt>
    <dgm:pt modelId="{8AF6FB3A-0EEB-40F8-BEC2-258E81F5C947}" type="sibTrans" cxnId="{23EB1723-36B9-4D68-9182-DDE91E737D7E}">
      <dgm:prSet/>
      <dgm:spPr/>
      <dgm:t>
        <a:bodyPr/>
        <a:lstStyle/>
        <a:p>
          <a:endParaRPr lang="es-ES"/>
        </a:p>
      </dgm:t>
    </dgm:pt>
    <dgm:pt modelId="{238DDF99-F496-42B6-9639-C474C6C5E461}">
      <dgm:prSet phldrT="[Texto]"/>
      <dgm:spPr/>
      <dgm:t>
        <a:bodyPr/>
        <a:lstStyle/>
        <a:p>
          <a:r>
            <a:rPr lang="es-ES" sz="1900" b="1" dirty="0"/>
            <a:t>Objetivos</a:t>
          </a:r>
          <a:r>
            <a:rPr lang="es-ES" sz="1900" dirty="0"/>
            <a:t>:</a:t>
          </a:r>
        </a:p>
      </dgm:t>
    </dgm:pt>
    <dgm:pt modelId="{1AD1BA96-0C62-462B-BE21-C5D64F586AA7}" type="parTrans" cxnId="{779C27F8-21A5-4A3A-8C99-1225015F92C9}">
      <dgm:prSet/>
      <dgm:spPr/>
      <dgm:t>
        <a:bodyPr/>
        <a:lstStyle/>
        <a:p>
          <a:endParaRPr lang="es-ES"/>
        </a:p>
      </dgm:t>
    </dgm:pt>
    <dgm:pt modelId="{38016370-0293-49B1-9A9C-0DA82DEB65CC}" type="sibTrans" cxnId="{779C27F8-21A5-4A3A-8C99-1225015F92C9}">
      <dgm:prSet/>
      <dgm:spPr/>
      <dgm:t>
        <a:bodyPr/>
        <a:lstStyle/>
        <a:p>
          <a:endParaRPr lang="es-ES"/>
        </a:p>
      </dgm:t>
    </dgm:pt>
    <dgm:pt modelId="{3D7227CF-1507-4049-8A8A-E94EC5CAE9C1}">
      <dgm:prSet phldrT="[Texto]" custT="1"/>
      <dgm:spPr/>
      <dgm:t>
        <a:bodyPr/>
        <a:lstStyle/>
        <a:p>
          <a:r>
            <a:rPr lang="es-ES" sz="1600" dirty="0"/>
            <a:t>Desafiar pensamientos negativos</a:t>
          </a:r>
        </a:p>
      </dgm:t>
    </dgm:pt>
    <dgm:pt modelId="{D16CAEAD-1886-45B2-85BE-4EF4BB485EFC}" type="parTrans" cxnId="{3BDF5451-3B00-422B-915D-9C8963DA206F}">
      <dgm:prSet/>
      <dgm:spPr/>
      <dgm:t>
        <a:bodyPr/>
        <a:lstStyle/>
        <a:p>
          <a:endParaRPr lang="es-ES"/>
        </a:p>
      </dgm:t>
    </dgm:pt>
    <dgm:pt modelId="{A3396F89-F1BE-4D9B-8697-F74E461F61C2}" type="sibTrans" cxnId="{3BDF5451-3B00-422B-915D-9C8963DA206F}">
      <dgm:prSet/>
      <dgm:spPr/>
      <dgm:t>
        <a:bodyPr/>
        <a:lstStyle/>
        <a:p>
          <a:endParaRPr lang="es-ES"/>
        </a:p>
      </dgm:t>
    </dgm:pt>
    <dgm:pt modelId="{3A2554AD-5C13-46A1-8FB8-F6039EC2CE56}">
      <dgm:prSet phldrT="[Texto]" custT="1"/>
      <dgm:spPr/>
      <dgm:t>
        <a:bodyPr/>
        <a:lstStyle/>
        <a:p>
          <a:r>
            <a:rPr lang="es-ES" sz="2500" b="1" dirty="0"/>
            <a:t>TERAPIA GRUPAL</a:t>
          </a:r>
        </a:p>
      </dgm:t>
    </dgm:pt>
    <dgm:pt modelId="{416D599E-02A7-4D63-AE1D-406DCE16CA77}" type="parTrans" cxnId="{7708FD9E-4265-4106-92D4-D7BE53CE6C95}">
      <dgm:prSet/>
      <dgm:spPr/>
      <dgm:t>
        <a:bodyPr/>
        <a:lstStyle/>
        <a:p>
          <a:endParaRPr lang="es-ES"/>
        </a:p>
      </dgm:t>
    </dgm:pt>
    <dgm:pt modelId="{CC74F7C9-A282-4DA7-808B-D1BE06FA62D9}" type="sibTrans" cxnId="{7708FD9E-4265-4106-92D4-D7BE53CE6C95}">
      <dgm:prSet/>
      <dgm:spPr/>
      <dgm:t>
        <a:bodyPr/>
        <a:lstStyle/>
        <a:p>
          <a:endParaRPr lang="es-ES"/>
        </a:p>
      </dgm:t>
    </dgm:pt>
    <dgm:pt modelId="{78F7CE69-C1C8-4A9E-9C99-24B326233D89}">
      <dgm:prSet phldrT="[Texto]"/>
      <dgm:spPr/>
      <dgm:t>
        <a:bodyPr/>
        <a:lstStyle/>
        <a:p>
          <a:r>
            <a:rPr lang="es-ES" sz="1800" dirty="0"/>
            <a:t>Entorno de apoyo y comprensión</a:t>
          </a:r>
        </a:p>
      </dgm:t>
    </dgm:pt>
    <dgm:pt modelId="{4E0C7031-1260-4C79-88D3-DA243B306D41}" type="parTrans" cxnId="{08AB9397-8950-4D21-8AA7-E502A3B55BA1}">
      <dgm:prSet/>
      <dgm:spPr/>
      <dgm:t>
        <a:bodyPr/>
        <a:lstStyle/>
        <a:p>
          <a:endParaRPr lang="es-ES"/>
        </a:p>
      </dgm:t>
    </dgm:pt>
    <dgm:pt modelId="{3C43636E-E86B-43A8-BE24-BEE2C9982799}" type="sibTrans" cxnId="{08AB9397-8950-4D21-8AA7-E502A3B55BA1}">
      <dgm:prSet/>
      <dgm:spPr/>
      <dgm:t>
        <a:bodyPr/>
        <a:lstStyle/>
        <a:p>
          <a:endParaRPr lang="es-ES"/>
        </a:p>
      </dgm:t>
    </dgm:pt>
    <dgm:pt modelId="{2DC61CE6-E48A-4A47-98AB-E87E8936A002}">
      <dgm:prSet phldrT="[Texto]" custT="1"/>
      <dgm:spPr/>
      <dgm:t>
        <a:bodyPr/>
        <a:lstStyle/>
        <a:p>
          <a:r>
            <a:rPr lang="es-ES" sz="1600" dirty="0"/>
            <a:t>Desarrollar habilidades de afrontamiento</a:t>
          </a:r>
        </a:p>
      </dgm:t>
    </dgm:pt>
    <dgm:pt modelId="{33F98AF3-697E-49A5-A961-7F08EE8B904F}" type="parTrans" cxnId="{56BAD555-348D-45E2-807B-0F1463524359}">
      <dgm:prSet/>
      <dgm:spPr/>
      <dgm:t>
        <a:bodyPr/>
        <a:lstStyle/>
        <a:p>
          <a:endParaRPr lang="es-ES"/>
        </a:p>
      </dgm:t>
    </dgm:pt>
    <dgm:pt modelId="{A840EB21-6CE9-440C-9C65-6073F46BF817}" type="sibTrans" cxnId="{56BAD555-348D-45E2-807B-0F1463524359}">
      <dgm:prSet/>
      <dgm:spPr/>
      <dgm:t>
        <a:bodyPr/>
        <a:lstStyle/>
        <a:p>
          <a:endParaRPr lang="es-ES"/>
        </a:p>
      </dgm:t>
    </dgm:pt>
    <dgm:pt modelId="{9E0F11D4-6440-49FA-9FD9-FB710946881A}">
      <dgm:prSet phldrT="[Texto]" custT="1"/>
      <dgm:spPr/>
      <dgm:t>
        <a:bodyPr/>
        <a:lstStyle/>
        <a:p>
          <a:r>
            <a:rPr lang="es-ES" sz="1600" dirty="0"/>
            <a:t>Reconstruir sentido de sí misma</a:t>
          </a:r>
        </a:p>
      </dgm:t>
    </dgm:pt>
    <dgm:pt modelId="{420A0C2F-14E9-4CA5-A27D-938A79641E4A}" type="parTrans" cxnId="{0C6CBCC0-D422-4AC0-8A8D-7E996805AEC2}">
      <dgm:prSet/>
      <dgm:spPr/>
      <dgm:t>
        <a:bodyPr/>
        <a:lstStyle/>
        <a:p>
          <a:endParaRPr lang="es-ES"/>
        </a:p>
      </dgm:t>
    </dgm:pt>
    <dgm:pt modelId="{657B511D-D139-4A87-A501-71E489B9F7D1}" type="sibTrans" cxnId="{0C6CBCC0-D422-4AC0-8A8D-7E996805AEC2}">
      <dgm:prSet/>
      <dgm:spPr/>
      <dgm:t>
        <a:bodyPr/>
        <a:lstStyle/>
        <a:p>
          <a:endParaRPr lang="es-ES"/>
        </a:p>
      </dgm:t>
    </dgm:pt>
    <dgm:pt modelId="{F4198954-7EFD-44E9-B0F3-A80388F3DE9D}">
      <dgm:prSet phldrT="[Texto]" custT="1"/>
      <dgm:spPr/>
      <dgm:t>
        <a:bodyPr/>
        <a:lstStyle/>
        <a:p>
          <a:r>
            <a:rPr lang="es-ES" sz="1600" dirty="0"/>
            <a:t>Procesar emociones difíciles</a:t>
          </a:r>
        </a:p>
      </dgm:t>
    </dgm:pt>
    <dgm:pt modelId="{85E185BA-E12A-4766-839B-8F0686894297}" type="parTrans" cxnId="{A8B2C0BD-9E58-4D9E-A367-2007D0D33A40}">
      <dgm:prSet/>
      <dgm:spPr/>
      <dgm:t>
        <a:bodyPr/>
        <a:lstStyle/>
        <a:p>
          <a:endParaRPr lang="es-ES"/>
        </a:p>
      </dgm:t>
    </dgm:pt>
    <dgm:pt modelId="{DD0A06EC-1DD5-4F0C-9FC6-56F1682CE6BC}" type="sibTrans" cxnId="{A8B2C0BD-9E58-4D9E-A367-2007D0D33A40}">
      <dgm:prSet/>
      <dgm:spPr/>
      <dgm:t>
        <a:bodyPr/>
        <a:lstStyle/>
        <a:p>
          <a:endParaRPr lang="es-ES"/>
        </a:p>
      </dgm:t>
    </dgm:pt>
    <dgm:pt modelId="{B4607CC1-876E-4670-9D55-14BB2A73C79B}">
      <dgm:prSet phldrT="[Texto]"/>
      <dgm:spPr/>
      <dgm:t>
        <a:bodyPr/>
        <a:lstStyle/>
        <a:p>
          <a:r>
            <a:rPr lang="es-ES" sz="1900" dirty="0"/>
            <a:t>Espacio seguro y confidencial </a:t>
          </a:r>
        </a:p>
      </dgm:t>
    </dgm:pt>
    <dgm:pt modelId="{F6DA1647-B3E7-42C3-818D-57E9A95AC538}" type="parTrans" cxnId="{50FF36D4-4ACE-482D-809F-F25B7EE789A5}">
      <dgm:prSet/>
      <dgm:spPr/>
      <dgm:t>
        <a:bodyPr/>
        <a:lstStyle/>
        <a:p>
          <a:endParaRPr lang="es-ES"/>
        </a:p>
      </dgm:t>
    </dgm:pt>
    <dgm:pt modelId="{47C46BC8-8E14-40C9-A4F5-020D56312B15}" type="sibTrans" cxnId="{50FF36D4-4ACE-482D-809F-F25B7EE789A5}">
      <dgm:prSet/>
      <dgm:spPr/>
      <dgm:t>
        <a:bodyPr/>
        <a:lstStyle/>
        <a:p>
          <a:endParaRPr lang="es-ES"/>
        </a:p>
      </dgm:t>
    </dgm:pt>
    <dgm:pt modelId="{39F7D826-30F4-4567-8D49-9CC317F11960}">
      <dgm:prSet phldrT="[Texto]"/>
      <dgm:spPr/>
      <dgm:t>
        <a:bodyPr/>
        <a:lstStyle/>
        <a:p>
          <a:r>
            <a:rPr lang="es-ES" sz="1900" dirty="0"/>
            <a:t>Trabajo uno a uno</a:t>
          </a:r>
        </a:p>
      </dgm:t>
    </dgm:pt>
    <dgm:pt modelId="{735A8C76-E60E-44B8-93EC-0811B2318B7A}" type="parTrans" cxnId="{B51ED8E9-E123-4066-A15A-E7D27B992948}">
      <dgm:prSet/>
      <dgm:spPr/>
      <dgm:t>
        <a:bodyPr/>
        <a:lstStyle/>
        <a:p>
          <a:endParaRPr lang="es-ES"/>
        </a:p>
      </dgm:t>
    </dgm:pt>
    <dgm:pt modelId="{B89A0217-397D-4E39-A80B-69A2DF35859A}" type="sibTrans" cxnId="{B51ED8E9-E123-4066-A15A-E7D27B992948}">
      <dgm:prSet/>
      <dgm:spPr/>
      <dgm:t>
        <a:bodyPr/>
        <a:lstStyle/>
        <a:p>
          <a:endParaRPr lang="es-ES"/>
        </a:p>
      </dgm:t>
    </dgm:pt>
    <dgm:pt modelId="{CFE5275E-CF2C-49EC-95C5-6E8186375AB0}">
      <dgm:prSet phldrT="[Texto]"/>
      <dgm:spPr/>
      <dgm:t>
        <a:bodyPr/>
        <a:lstStyle/>
        <a:p>
          <a:r>
            <a:rPr lang="es-ES" sz="1800" dirty="0"/>
            <a:t>Conexión con personas con experiencias similares</a:t>
          </a:r>
        </a:p>
      </dgm:t>
    </dgm:pt>
    <dgm:pt modelId="{22B5F363-FB34-4268-89A6-46B0CA204B7A}" type="parTrans" cxnId="{50311B69-6479-493C-8B12-F4B17799D475}">
      <dgm:prSet/>
      <dgm:spPr/>
      <dgm:t>
        <a:bodyPr/>
        <a:lstStyle/>
        <a:p>
          <a:endParaRPr lang="es-ES"/>
        </a:p>
      </dgm:t>
    </dgm:pt>
    <dgm:pt modelId="{D5E79968-DF46-448B-BD0D-EEFBD2E63483}" type="sibTrans" cxnId="{50311B69-6479-493C-8B12-F4B17799D475}">
      <dgm:prSet/>
      <dgm:spPr/>
      <dgm:t>
        <a:bodyPr/>
        <a:lstStyle/>
        <a:p>
          <a:endParaRPr lang="es-ES"/>
        </a:p>
      </dgm:t>
    </dgm:pt>
    <dgm:pt modelId="{6E85AA1F-8977-4773-8FCC-5D883C330771}">
      <dgm:prSet phldrT="[Texto]"/>
      <dgm:spPr/>
      <dgm:t>
        <a:bodyPr/>
        <a:lstStyle/>
        <a:p>
          <a:r>
            <a:rPr lang="es-ES" sz="1800" b="1" dirty="0"/>
            <a:t>Objetivos</a:t>
          </a:r>
          <a:r>
            <a:rPr lang="es-ES" sz="1800" dirty="0"/>
            <a:t> básicos:</a:t>
          </a:r>
        </a:p>
      </dgm:t>
    </dgm:pt>
    <dgm:pt modelId="{453B3392-48B1-4B57-9C82-41BF119D0289}" type="parTrans" cxnId="{41797164-A772-4976-886C-1AFE22A2D7DF}">
      <dgm:prSet/>
      <dgm:spPr/>
      <dgm:t>
        <a:bodyPr/>
        <a:lstStyle/>
        <a:p>
          <a:endParaRPr lang="es-ES"/>
        </a:p>
      </dgm:t>
    </dgm:pt>
    <dgm:pt modelId="{4CE83C71-F7EC-48A7-A804-0A7FC23E55B4}" type="sibTrans" cxnId="{41797164-A772-4976-886C-1AFE22A2D7DF}">
      <dgm:prSet/>
      <dgm:spPr/>
      <dgm:t>
        <a:bodyPr/>
        <a:lstStyle/>
        <a:p>
          <a:endParaRPr lang="es-ES"/>
        </a:p>
      </dgm:t>
    </dgm:pt>
    <dgm:pt modelId="{2C1A2ADD-2538-462A-8DFE-C240F7347E6F}">
      <dgm:prSet phldrT="[Texto]" custT="1"/>
      <dgm:spPr/>
      <dgm:t>
        <a:bodyPr/>
        <a:lstStyle/>
        <a:p>
          <a:r>
            <a:rPr lang="es-ES" sz="1600" dirty="0"/>
            <a:t>Reducir el aislamiento</a:t>
          </a:r>
        </a:p>
      </dgm:t>
    </dgm:pt>
    <dgm:pt modelId="{52E0560A-1BBB-4B43-ADB7-4A98161863FF}" type="parTrans" cxnId="{90A29284-C81B-4E13-BAF7-623C1CC6B510}">
      <dgm:prSet/>
      <dgm:spPr/>
      <dgm:t>
        <a:bodyPr/>
        <a:lstStyle/>
        <a:p>
          <a:endParaRPr lang="es-ES"/>
        </a:p>
      </dgm:t>
    </dgm:pt>
    <dgm:pt modelId="{A9B0C1B7-01BA-4E10-93AE-1A8441B528CA}" type="sibTrans" cxnId="{90A29284-C81B-4E13-BAF7-623C1CC6B510}">
      <dgm:prSet/>
      <dgm:spPr/>
      <dgm:t>
        <a:bodyPr/>
        <a:lstStyle/>
        <a:p>
          <a:endParaRPr lang="es-ES"/>
        </a:p>
      </dgm:t>
    </dgm:pt>
    <dgm:pt modelId="{035AB262-9DB6-4263-9CD3-2764BB925E98}">
      <dgm:prSet phldrT="[Texto]" custT="1"/>
      <dgm:spPr/>
      <dgm:t>
        <a:bodyPr/>
        <a:lstStyle/>
        <a:p>
          <a:r>
            <a:rPr lang="es-ES" sz="1600" dirty="0"/>
            <a:t>Disminuir sentimientos de soledad</a:t>
          </a:r>
        </a:p>
      </dgm:t>
    </dgm:pt>
    <dgm:pt modelId="{FE476F34-9173-425B-AAB6-45C3530855BE}" type="parTrans" cxnId="{71616E23-92E6-43E3-8164-3C65F4AF0813}">
      <dgm:prSet/>
      <dgm:spPr/>
      <dgm:t>
        <a:bodyPr/>
        <a:lstStyle/>
        <a:p>
          <a:endParaRPr lang="es-ES"/>
        </a:p>
      </dgm:t>
    </dgm:pt>
    <dgm:pt modelId="{6E59E27E-5681-4E23-8475-E0CF9122F2E6}" type="sibTrans" cxnId="{71616E23-92E6-43E3-8164-3C65F4AF0813}">
      <dgm:prSet/>
      <dgm:spPr/>
      <dgm:t>
        <a:bodyPr/>
        <a:lstStyle/>
        <a:p>
          <a:endParaRPr lang="es-ES"/>
        </a:p>
      </dgm:t>
    </dgm:pt>
    <dgm:pt modelId="{FCED580F-C564-423F-A126-D4836FE54C6A}">
      <dgm:prSet phldrT="[Texto]" custT="1"/>
      <dgm:spPr/>
      <dgm:t>
        <a:bodyPr/>
        <a:lstStyle/>
        <a:p>
          <a:r>
            <a:rPr lang="es-ES" sz="1600" dirty="0"/>
            <a:t>Práctica de HSS</a:t>
          </a:r>
        </a:p>
      </dgm:t>
    </dgm:pt>
    <dgm:pt modelId="{F032ECC5-E836-4960-9236-1A0FEF7B2F59}" type="parTrans" cxnId="{5BEC72B1-42BF-4C10-8E0F-3210BB280F59}">
      <dgm:prSet/>
      <dgm:spPr/>
      <dgm:t>
        <a:bodyPr/>
        <a:lstStyle/>
        <a:p>
          <a:endParaRPr lang="es-ES"/>
        </a:p>
      </dgm:t>
    </dgm:pt>
    <dgm:pt modelId="{F49C1DE8-3D5A-4F94-911B-7C538B045FE3}" type="sibTrans" cxnId="{5BEC72B1-42BF-4C10-8E0F-3210BB280F59}">
      <dgm:prSet/>
      <dgm:spPr/>
      <dgm:t>
        <a:bodyPr/>
        <a:lstStyle/>
        <a:p>
          <a:endParaRPr lang="es-ES"/>
        </a:p>
      </dgm:t>
    </dgm:pt>
    <dgm:pt modelId="{16F5D8CE-E0DB-4F19-BD1A-EA4B73974F07}">
      <dgm:prSet phldrT="[Texto]" custT="1"/>
      <dgm:spPr/>
      <dgm:t>
        <a:bodyPr/>
        <a:lstStyle/>
        <a:p>
          <a:r>
            <a:rPr lang="es-ES" sz="1600" dirty="0"/>
            <a:t>Aprendizaje de establecer límites en las relaciones interpersonales</a:t>
          </a:r>
        </a:p>
      </dgm:t>
    </dgm:pt>
    <dgm:pt modelId="{CBE106A7-CA20-4508-945B-D579E6DB3789}" type="parTrans" cxnId="{B5BFF682-A01F-455F-900E-EADA7BD42E52}">
      <dgm:prSet/>
      <dgm:spPr/>
      <dgm:t>
        <a:bodyPr/>
        <a:lstStyle/>
        <a:p>
          <a:endParaRPr lang="es-ES"/>
        </a:p>
      </dgm:t>
    </dgm:pt>
    <dgm:pt modelId="{B724079E-D86F-4AAE-9B99-BE17845A5DC8}" type="sibTrans" cxnId="{B5BFF682-A01F-455F-900E-EADA7BD42E52}">
      <dgm:prSet/>
      <dgm:spPr/>
      <dgm:t>
        <a:bodyPr/>
        <a:lstStyle/>
        <a:p>
          <a:endParaRPr lang="es-ES"/>
        </a:p>
      </dgm:t>
    </dgm:pt>
    <dgm:pt modelId="{85B8A595-89D7-4B47-BD2F-BB276DB96BF1}" type="pres">
      <dgm:prSet presAssocID="{4A147935-5733-4DD5-810F-66A646853A81}" presName="Name0" presStyleCnt="0">
        <dgm:presLayoutVars>
          <dgm:dir/>
          <dgm:animLvl val="lvl"/>
          <dgm:resizeHandles val="exact"/>
        </dgm:presLayoutVars>
      </dgm:prSet>
      <dgm:spPr/>
    </dgm:pt>
    <dgm:pt modelId="{AFB1E3D6-9BFA-4AD4-9BEE-A36BC9DD248C}" type="pres">
      <dgm:prSet presAssocID="{6C49399D-BEB6-47BB-B6C9-FC952C57C482}" presName="composite" presStyleCnt="0"/>
      <dgm:spPr/>
    </dgm:pt>
    <dgm:pt modelId="{0C6604F5-7439-49E0-B8F6-3821655CF82A}" type="pres">
      <dgm:prSet presAssocID="{6C49399D-BEB6-47BB-B6C9-FC952C57C48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83EC522-1CCD-4888-9527-5FA3D38DBAE0}" type="pres">
      <dgm:prSet presAssocID="{6C49399D-BEB6-47BB-B6C9-FC952C57C482}" presName="desTx" presStyleLbl="alignAccFollowNode1" presStyleIdx="0" presStyleCnt="2">
        <dgm:presLayoutVars>
          <dgm:bulletEnabled val="1"/>
        </dgm:presLayoutVars>
      </dgm:prSet>
      <dgm:spPr/>
    </dgm:pt>
    <dgm:pt modelId="{469750E3-C447-480D-86DC-91A4C8E26E7C}" type="pres">
      <dgm:prSet presAssocID="{8AF6FB3A-0EEB-40F8-BEC2-258E81F5C947}" presName="space" presStyleCnt="0"/>
      <dgm:spPr/>
    </dgm:pt>
    <dgm:pt modelId="{2F99C0EF-5855-4610-BEE9-59BD571E1A7B}" type="pres">
      <dgm:prSet presAssocID="{3A2554AD-5C13-46A1-8FB8-F6039EC2CE56}" presName="composite" presStyleCnt="0"/>
      <dgm:spPr/>
    </dgm:pt>
    <dgm:pt modelId="{155E14C1-A654-478A-BA8E-D15CD0A33007}" type="pres">
      <dgm:prSet presAssocID="{3A2554AD-5C13-46A1-8FB8-F6039EC2CE5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B0DA4C2-E6A6-432A-826D-0A388ABD0044}" type="pres">
      <dgm:prSet presAssocID="{3A2554AD-5C13-46A1-8FB8-F6039EC2CE5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7B8B6C00-FD53-4639-9B92-C43E18FAA773}" type="presOf" srcId="{3D7227CF-1507-4049-8A8A-E94EC5CAE9C1}" destId="{B83EC522-1CCD-4888-9527-5FA3D38DBAE0}" srcOrd="0" destOrd="4" presId="urn:microsoft.com/office/officeart/2005/8/layout/hList1"/>
    <dgm:cxn modelId="{23EB1723-36B9-4D68-9182-DDE91E737D7E}" srcId="{4A147935-5733-4DD5-810F-66A646853A81}" destId="{6C49399D-BEB6-47BB-B6C9-FC952C57C482}" srcOrd="0" destOrd="0" parTransId="{8375EE44-8A8B-43F0-8DB3-861B93D69F0F}" sibTransId="{8AF6FB3A-0EEB-40F8-BEC2-258E81F5C947}"/>
    <dgm:cxn modelId="{71616E23-92E6-43E3-8164-3C65F4AF0813}" srcId="{6E85AA1F-8977-4773-8FCC-5D883C330771}" destId="{035AB262-9DB6-4263-9CD3-2764BB925E98}" srcOrd="1" destOrd="0" parTransId="{FE476F34-9173-425B-AAB6-45C3530855BE}" sibTransId="{6E59E27E-5681-4E23-8475-E0CF9122F2E6}"/>
    <dgm:cxn modelId="{7B81E05E-15F4-49F6-BA09-4DEFA549F332}" type="presOf" srcId="{39F7D826-30F4-4567-8D49-9CC317F11960}" destId="{B83EC522-1CCD-4888-9527-5FA3D38DBAE0}" srcOrd="0" destOrd="1" presId="urn:microsoft.com/office/officeart/2005/8/layout/hList1"/>
    <dgm:cxn modelId="{41797164-A772-4976-886C-1AFE22A2D7DF}" srcId="{3A2554AD-5C13-46A1-8FB8-F6039EC2CE56}" destId="{6E85AA1F-8977-4773-8FCC-5D883C330771}" srcOrd="2" destOrd="0" parTransId="{453B3392-48B1-4B57-9C82-41BF119D0289}" sibTransId="{4CE83C71-F7EC-48A7-A804-0A7FC23E55B4}"/>
    <dgm:cxn modelId="{50311B69-6479-493C-8B12-F4B17799D475}" srcId="{3A2554AD-5C13-46A1-8FB8-F6039EC2CE56}" destId="{CFE5275E-CF2C-49EC-95C5-6E8186375AB0}" srcOrd="1" destOrd="0" parTransId="{22B5F363-FB34-4268-89A6-46B0CA204B7A}" sibTransId="{D5E79968-DF46-448B-BD0D-EEFBD2E63483}"/>
    <dgm:cxn modelId="{3BC6794D-D070-4B66-930D-B6D3F8C20506}" type="presOf" srcId="{16F5D8CE-E0DB-4F19-BD1A-EA4B73974F07}" destId="{8B0DA4C2-E6A6-432A-826D-0A388ABD0044}" srcOrd="0" destOrd="6" presId="urn:microsoft.com/office/officeart/2005/8/layout/hList1"/>
    <dgm:cxn modelId="{3609894E-30EB-4DBB-9901-0D8B5786F566}" type="presOf" srcId="{035AB262-9DB6-4263-9CD3-2764BB925E98}" destId="{8B0DA4C2-E6A6-432A-826D-0A388ABD0044}" srcOrd="0" destOrd="4" presId="urn:microsoft.com/office/officeart/2005/8/layout/hList1"/>
    <dgm:cxn modelId="{EB671A4F-4858-421D-BF80-AD075A7D8CED}" type="presOf" srcId="{9E0F11D4-6440-49FA-9FD9-FB710946881A}" destId="{B83EC522-1CCD-4888-9527-5FA3D38DBAE0}" srcOrd="0" destOrd="6" presId="urn:microsoft.com/office/officeart/2005/8/layout/hList1"/>
    <dgm:cxn modelId="{2BA7646F-8CF2-4DDE-8183-9BC049E09EA6}" type="presOf" srcId="{F4198954-7EFD-44E9-B0F3-A80388F3DE9D}" destId="{B83EC522-1CCD-4888-9527-5FA3D38DBAE0}" srcOrd="0" destOrd="3" presId="urn:microsoft.com/office/officeart/2005/8/layout/hList1"/>
    <dgm:cxn modelId="{3BDF5451-3B00-422B-915D-9C8963DA206F}" srcId="{238DDF99-F496-42B6-9639-C474C6C5E461}" destId="{3D7227CF-1507-4049-8A8A-E94EC5CAE9C1}" srcOrd="1" destOrd="0" parTransId="{D16CAEAD-1886-45B2-85BE-4EF4BB485EFC}" sibTransId="{A3396F89-F1BE-4D9B-8697-F74E461F61C2}"/>
    <dgm:cxn modelId="{56BAD555-348D-45E2-807B-0F1463524359}" srcId="{238DDF99-F496-42B6-9639-C474C6C5E461}" destId="{2DC61CE6-E48A-4A47-98AB-E87E8936A002}" srcOrd="2" destOrd="0" parTransId="{33F98AF3-697E-49A5-A961-7F08EE8B904F}" sibTransId="{A840EB21-6CE9-440C-9C65-6073F46BF817}"/>
    <dgm:cxn modelId="{0C5C377C-F5CD-469D-9CE1-D43B43732F24}" type="presOf" srcId="{2C1A2ADD-2538-462A-8DFE-C240F7347E6F}" destId="{8B0DA4C2-E6A6-432A-826D-0A388ABD0044}" srcOrd="0" destOrd="3" presId="urn:microsoft.com/office/officeart/2005/8/layout/hList1"/>
    <dgm:cxn modelId="{02182E7D-28DF-43E1-B0DB-4CDF1C88706F}" type="presOf" srcId="{78F7CE69-C1C8-4A9E-9C99-24B326233D89}" destId="{8B0DA4C2-E6A6-432A-826D-0A388ABD0044}" srcOrd="0" destOrd="0" presId="urn:microsoft.com/office/officeart/2005/8/layout/hList1"/>
    <dgm:cxn modelId="{B5BFF682-A01F-455F-900E-EADA7BD42E52}" srcId="{6E85AA1F-8977-4773-8FCC-5D883C330771}" destId="{16F5D8CE-E0DB-4F19-BD1A-EA4B73974F07}" srcOrd="3" destOrd="0" parTransId="{CBE106A7-CA20-4508-945B-D579E6DB3789}" sibTransId="{B724079E-D86F-4AAE-9B99-BE17845A5DC8}"/>
    <dgm:cxn modelId="{90A29284-C81B-4E13-BAF7-623C1CC6B510}" srcId="{6E85AA1F-8977-4773-8FCC-5D883C330771}" destId="{2C1A2ADD-2538-462A-8DFE-C240F7347E6F}" srcOrd="0" destOrd="0" parTransId="{52E0560A-1BBB-4B43-ADB7-4A98161863FF}" sibTransId="{A9B0C1B7-01BA-4E10-93AE-1A8441B528CA}"/>
    <dgm:cxn modelId="{8B6ED791-611D-44C0-B42B-081624FB598B}" type="presOf" srcId="{CFE5275E-CF2C-49EC-95C5-6E8186375AB0}" destId="{8B0DA4C2-E6A6-432A-826D-0A388ABD0044}" srcOrd="0" destOrd="1" presId="urn:microsoft.com/office/officeart/2005/8/layout/hList1"/>
    <dgm:cxn modelId="{08AB9397-8950-4D21-8AA7-E502A3B55BA1}" srcId="{3A2554AD-5C13-46A1-8FB8-F6039EC2CE56}" destId="{78F7CE69-C1C8-4A9E-9C99-24B326233D89}" srcOrd="0" destOrd="0" parTransId="{4E0C7031-1260-4C79-88D3-DA243B306D41}" sibTransId="{3C43636E-E86B-43A8-BE24-BEE2C9982799}"/>
    <dgm:cxn modelId="{ECD9209D-3E25-4C5B-ADC3-705B56141D3A}" type="presOf" srcId="{FCED580F-C564-423F-A126-D4836FE54C6A}" destId="{8B0DA4C2-E6A6-432A-826D-0A388ABD0044}" srcOrd="0" destOrd="5" presId="urn:microsoft.com/office/officeart/2005/8/layout/hList1"/>
    <dgm:cxn modelId="{7708FD9E-4265-4106-92D4-D7BE53CE6C95}" srcId="{4A147935-5733-4DD5-810F-66A646853A81}" destId="{3A2554AD-5C13-46A1-8FB8-F6039EC2CE56}" srcOrd="1" destOrd="0" parTransId="{416D599E-02A7-4D63-AE1D-406DCE16CA77}" sibTransId="{CC74F7C9-A282-4DA7-808B-D1BE06FA62D9}"/>
    <dgm:cxn modelId="{5BEC72B1-42BF-4C10-8E0F-3210BB280F59}" srcId="{6E85AA1F-8977-4773-8FCC-5D883C330771}" destId="{FCED580F-C564-423F-A126-D4836FE54C6A}" srcOrd="2" destOrd="0" parTransId="{F032ECC5-E836-4960-9236-1A0FEF7B2F59}" sibTransId="{F49C1DE8-3D5A-4F94-911B-7C538B045FE3}"/>
    <dgm:cxn modelId="{B4D6CEB4-E82C-460F-B7DB-7D6D87CEDB78}" type="presOf" srcId="{238DDF99-F496-42B6-9639-C474C6C5E461}" destId="{B83EC522-1CCD-4888-9527-5FA3D38DBAE0}" srcOrd="0" destOrd="2" presId="urn:microsoft.com/office/officeart/2005/8/layout/hList1"/>
    <dgm:cxn modelId="{A8B2C0BD-9E58-4D9E-A367-2007D0D33A40}" srcId="{238DDF99-F496-42B6-9639-C474C6C5E461}" destId="{F4198954-7EFD-44E9-B0F3-A80388F3DE9D}" srcOrd="0" destOrd="0" parTransId="{85E185BA-E12A-4766-839B-8F0686894297}" sibTransId="{DD0A06EC-1DD5-4F0C-9FC6-56F1682CE6BC}"/>
    <dgm:cxn modelId="{0EB924BE-F5D4-422A-B44E-C85CBE01B27C}" type="presOf" srcId="{4A147935-5733-4DD5-810F-66A646853A81}" destId="{85B8A595-89D7-4B47-BD2F-BB276DB96BF1}" srcOrd="0" destOrd="0" presId="urn:microsoft.com/office/officeart/2005/8/layout/hList1"/>
    <dgm:cxn modelId="{0C6CBCC0-D422-4AC0-8A8D-7E996805AEC2}" srcId="{238DDF99-F496-42B6-9639-C474C6C5E461}" destId="{9E0F11D4-6440-49FA-9FD9-FB710946881A}" srcOrd="3" destOrd="0" parTransId="{420A0C2F-14E9-4CA5-A27D-938A79641E4A}" sibTransId="{657B511D-D139-4A87-A501-71E489B9F7D1}"/>
    <dgm:cxn modelId="{349EE0CD-58BD-4F98-8DCA-3496DB8BC68F}" type="presOf" srcId="{6E85AA1F-8977-4773-8FCC-5D883C330771}" destId="{8B0DA4C2-E6A6-432A-826D-0A388ABD0044}" srcOrd="0" destOrd="2" presId="urn:microsoft.com/office/officeart/2005/8/layout/hList1"/>
    <dgm:cxn modelId="{50FF36D4-4ACE-482D-809F-F25B7EE789A5}" srcId="{6C49399D-BEB6-47BB-B6C9-FC952C57C482}" destId="{B4607CC1-876E-4670-9D55-14BB2A73C79B}" srcOrd="0" destOrd="0" parTransId="{F6DA1647-B3E7-42C3-818D-57E9A95AC538}" sibTransId="{47C46BC8-8E14-40C9-A4F5-020D56312B15}"/>
    <dgm:cxn modelId="{A5E06ADC-94C2-4FDE-9064-B5BB891D3AB7}" type="presOf" srcId="{6C49399D-BEB6-47BB-B6C9-FC952C57C482}" destId="{0C6604F5-7439-49E0-B8F6-3821655CF82A}" srcOrd="0" destOrd="0" presId="urn:microsoft.com/office/officeart/2005/8/layout/hList1"/>
    <dgm:cxn modelId="{B51ED8E9-E123-4066-A15A-E7D27B992948}" srcId="{6C49399D-BEB6-47BB-B6C9-FC952C57C482}" destId="{39F7D826-30F4-4567-8D49-9CC317F11960}" srcOrd="1" destOrd="0" parTransId="{735A8C76-E60E-44B8-93EC-0811B2318B7A}" sibTransId="{B89A0217-397D-4E39-A80B-69A2DF35859A}"/>
    <dgm:cxn modelId="{779C27F8-21A5-4A3A-8C99-1225015F92C9}" srcId="{6C49399D-BEB6-47BB-B6C9-FC952C57C482}" destId="{238DDF99-F496-42B6-9639-C474C6C5E461}" srcOrd="2" destOrd="0" parTransId="{1AD1BA96-0C62-462B-BE21-C5D64F586AA7}" sibTransId="{38016370-0293-49B1-9A9C-0DA82DEB65CC}"/>
    <dgm:cxn modelId="{F9EC02FB-9EEF-4440-A979-2E9B3A9C455E}" type="presOf" srcId="{2DC61CE6-E48A-4A47-98AB-E87E8936A002}" destId="{B83EC522-1CCD-4888-9527-5FA3D38DBAE0}" srcOrd="0" destOrd="5" presId="urn:microsoft.com/office/officeart/2005/8/layout/hList1"/>
    <dgm:cxn modelId="{BCA5C6FB-1362-4434-A169-C52F54BE2135}" type="presOf" srcId="{3A2554AD-5C13-46A1-8FB8-F6039EC2CE56}" destId="{155E14C1-A654-478A-BA8E-D15CD0A33007}" srcOrd="0" destOrd="0" presId="urn:microsoft.com/office/officeart/2005/8/layout/hList1"/>
    <dgm:cxn modelId="{11C471FE-A3C5-4FF3-A071-B86A6581F3D2}" type="presOf" srcId="{B4607CC1-876E-4670-9D55-14BB2A73C79B}" destId="{B83EC522-1CCD-4888-9527-5FA3D38DBAE0}" srcOrd="0" destOrd="0" presId="urn:microsoft.com/office/officeart/2005/8/layout/hList1"/>
    <dgm:cxn modelId="{29266946-AC84-4ABF-B993-918DB13F6D9A}" type="presParOf" srcId="{85B8A595-89D7-4B47-BD2F-BB276DB96BF1}" destId="{AFB1E3D6-9BFA-4AD4-9BEE-A36BC9DD248C}" srcOrd="0" destOrd="0" presId="urn:microsoft.com/office/officeart/2005/8/layout/hList1"/>
    <dgm:cxn modelId="{43004D1C-3DF6-4EF4-B687-72AA0053AD05}" type="presParOf" srcId="{AFB1E3D6-9BFA-4AD4-9BEE-A36BC9DD248C}" destId="{0C6604F5-7439-49E0-B8F6-3821655CF82A}" srcOrd="0" destOrd="0" presId="urn:microsoft.com/office/officeart/2005/8/layout/hList1"/>
    <dgm:cxn modelId="{7D9F1A4A-8B4E-48D1-9CEF-0CA62FBC8477}" type="presParOf" srcId="{AFB1E3D6-9BFA-4AD4-9BEE-A36BC9DD248C}" destId="{B83EC522-1CCD-4888-9527-5FA3D38DBAE0}" srcOrd="1" destOrd="0" presId="urn:microsoft.com/office/officeart/2005/8/layout/hList1"/>
    <dgm:cxn modelId="{EB40DBC0-63C3-4912-8BB9-322FE30B7C38}" type="presParOf" srcId="{85B8A595-89D7-4B47-BD2F-BB276DB96BF1}" destId="{469750E3-C447-480D-86DC-91A4C8E26E7C}" srcOrd="1" destOrd="0" presId="urn:microsoft.com/office/officeart/2005/8/layout/hList1"/>
    <dgm:cxn modelId="{E84CCD65-3E88-4FCB-85FD-B6DF9053337B}" type="presParOf" srcId="{85B8A595-89D7-4B47-BD2F-BB276DB96BF1}" destId="{2F99C0EF-5855-4610-BEE9-59BD571E1A7B}" srcOrd="2" destOrd="0" presId="urn:microsoft.com/office/officeart/2005/8/layout/hList1"/>
    <dgm:cxn modelId="{412BBA2D-08F5-438D-B1CD-30B979F948CA}" type="presParOf" srcId="{2F99C0EF-5855-4610-BEE9-59BD571E1A7B}" destId="{155E14C1-A654-478A-BA8E-D15CD0A33007}" srcOrd="0" destOrd="0" presId="urn:microsoft.com/office/officeart/2005/8/layout/hList1"/>
    <dgm:cxn modelId="{3E008621-69EE-46D9-915B-E319426D0E9B}" type="presParOf" srcId="{2F99C0EF-5855-4610-BEE9-59BD571E1A7B}" destId="{8B0DA4C2-E6A6-432A-826D-0A388ABD00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5E1BF5-BE19-4F93-931D-3898BAEA0126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53DDD4A-277B-4B55-A227-B88DD9DA96B3}">
      <dgm:prSet phldrT="[Texto]"/>
      <dgm:spPr/>
      <dgm:t>
        <a:bodyPr/>
        <a:lstStyle/>
        <a:p>
          <a:r>
            <a:rPr lang="es-ES" dirty="0"/>
            <a:t>TERAPIAS PSICOLÓGICAS EFECTIVAS</a:t>
          </a:r>
        </a:p>
      </dgm:t>
    </dgm:pt>
    <dgm:pt modelId="{033AD441-F8DE-4282-998D-0CC4CDA26508}" type="parTrans" cxnId="{27930FD7-C897-4F00-88C8-2525C1558BFC}">
      <dgm:prSet/>
      <dgm:spPr/>
      <dgm:t>
        <a:bodyPr/>
        <a:lstStyle/>
        <a:p>
          <a:endParaRPr lang="es-ES"/>
        </a:p>
      </dgm:t>
    </dgm:pt>
    <dgm:pt modelId="{8F988F7B-4B42-46C0-AA72-4057CD74E0B8}" type="sibTrans" cxnId="{27930FD7-C897-4F00-88C8-2525C1558BFC}">
      <dgm:prSet/>
      <dgm:spPr/>
      <dgm:t>
        <a:bodyPr/>
        <a:lstStyle/>
        <a:p>
          <a:endParaRPr lang="es-ES"/>
        </a:p>
      </dgm:t>
    </dgm:pt>
    <dgm:pt modelId="{7706436E-F6A2-4583-9A7F-89D536941AFB}">
      <dgm:prSet phldrT="[Texto]" custT="1"/>
      <dgm:spPr/>
      <dgm:t>
        <a:bodyPr/>
        <a:lstStyle/>
        <a:p>
          <a:r>
            <a:rPr lang="es-ES" sz="1000" dirty="0"/>
            <a:t>Terapia cognitivo-conductual (TCC)</a:t>
          </a:r>
        </a:p>
      </dgm:t>
    </dgm:pt>
    <dgm:pt modelId="{FE16D982-6150-4F81-93BA-D763B67A1D50}" type="parTrans" cxnId="{EF0A3653-0493-4A11-9A13-21D7AC3AA706}">
      <dgm:prSet/>
      <dgm:spPr/>
      <dgm:t>
        <a:bodyPr/>
        <a:lstStyle/>
        <a:p>
          <a:endParaRPr lang="es-ES"/>
        </a:p>
      </dgm:t>
    </dgm:pt>
    <dgm:pt modelId="{C0703814-52A3-4EEC-BA0C-5E07CC5BEA2F}" type="sibTrans" cxnId="{EF0A3653-0493-4A11-9A13-21D7AC3AA706}">
      <dgm:prSet/>
      <dgm:spPr/>
      <dgm:t>
        <a:bodyPr/>
        <a:lstStyle/>
        <a:p>
          <a:endParaRPr lang="es-ES"/>
        </a:p>
      </dgm:t>
    </dgm:pt>
    <dgm:pt modelId="{FE90F10A-0C91-4E67-A928-D6FB26E463FF}">
      <dgm:prSet phldrT="[Texto]" custT="1"/>
      <dgm:spPr/>
      <dgm:t>
        <a:bodyPr/>
        <a:lstStyle/>
        <a:p>
          <a:r>
            <a:rPr lang="es-ES" sz="1000" dirty="0"/>
            <a:t>Terapia de exposición</a:t>
          </a:r>
        </a:p>
      </dgm:t>
    </dgm:pt>
    <dgm:pt modelId="{D3A46147-7F25-403E-9232-20C2A4AE6854}" type="parTrans" cxnId="{62673175-E9DD-4408-9E3B-873BA1FD9945}">
      <dgm:prSet/>
      <dgm:spPr/>
      <dgm:t>
        <a:bodyPr/>
        <a:lstStyle/>
        <a:p>
          <a:endParaRPr lang="es-ES"/>
        </a:p>
      </dgm:t>
    </dgm:pt>
    <dgm:pt modelId="{A524EF45-191B-479A-A870-2A251AC264E8}" type="sibTrans" cxnId="{62673175-E9DD-4408-9E3B-873BA1FD9945}">
      <dgm:prSet/>
      <dgm:spPr/>
      <dgm:t>
        <a:bodyPr/>
        <a:lstStyle/>
        <a:p>
          <a:endParaRPr lang="es-ES"/>
        </a:p>
      </dgm:t>
    </dgm:pt>
    <dgm:pt modelId="{A409755A-52D0-4B61-91A5-4D254B211D12}">
      <dgm:prSet phldrT="[Texto]" custT="1"/>
      <dgm:spPr/>
      <dgm:t>
        <a:bodyPr/>
        <a:lstStyle/>
        <a:p>
          <a:r>
            <a:rPr lang="es-ES" sz="1000" dirty="0"/>
            <a:t>Terapia de reestructuración cognitiva</a:t>
          </a:r>
        </a:p>
      </dgm:t>
    </dgm:pt>
    <dgm:pt modelId="{6429FDD4-A185-492A-BEE0-073249EEEEE7}" type="parTrans" cxnId="{1BFD92B0-2B93-4E66-9C7A-6F41D190F096}">
      <dgm:prSet/>
      <dgm:spPr/>
      <dgm:t>
        <a:bodyPr/>
        <a:lstStyle/>
        <a:p>
          <a:endParaRPr lang="es-ES"/>
        </a:p>
      </dgm:t>
    </dgm:pt>
    <dgm:pt modelId="{705B255D-5C5E-47FE-A1A9-6F2120F551FC}" type="sibTrans" cxnId="{1BFD92B0-2B93-4E66-9C7A-6F41D190F096}">
      <dgm:prSet/>
      <dgm:spPr/>
      <dgm:t>
        <a:bodyPr/>
        <a:lstStyle/>
        <a:p>
          <a:endParaRPr lang="es-ES"/>
        </a:p>
      </dgm:t>
    </dgm:pt>
    <dgm:pt modelId="{BC1CE8BD-EBB7-4130-8842-6D5EB3DD8819}">
      <dgm:prSet phldrT="[Texto]" custT="1"/>
      <dgm:spPr/>
      <dgm:t>
        <a:bodyPr/>
        <a:lstStyle/>
        <a:p>
          <a:r>
            <a:rPr lang="es-ES" sz="1000" dirty="0"/>
            <a:t>Terapia EMDR (Desensibilización y Reprocesamiento por los Movimientos Oculares)</a:t>
          </a:r>
        </a:p>
      </dgm:t>
    </dgm:pt>
    <dgm:pt modelId="{05E13630-C51C-4772-8CF3-58185A7780D4}" type="parTrans" cxnId="{736122E1-3819-4448-B0C7-D3186633BC4F}">
      <dgm:prSet/>
      <dgm:spPr/>
      <dgm:t>
        <a:bodyPr/>
        <a:lstStyle/>
        <a:p>
          <a:endParaRPr lang="es-ES"/>
        </a:p>
      </dgm:t>
    </dgm:pt>
    <dgm:pt modelId="{A2E0ED37-DE55-48A2-BB2B-00C5654F2BCA}" type="sibTrans" cxnId="{736122E1-3819-4448-B0C7-D3186633BC4F}">
      <dgm:prSet/>
      <dgm:spPr/>
      <dgm:t>
        <a:bodyPr/>
        <a:lstStyle/>
        <a:p>
          <a:endParaRPr lang="es-ES"/>
        </a:p>
      </dgm:t>
    </dgm:pt>
    <dgm:pt modelId="{3021CF2E-F660-44B4-8CB2-CE028B5518E1}">
      <dgm:prSet phldrT="[Texto]" custT="1"/>
      <dgm:spPr/>
      <dgm:t>
        <a:bodyPr/>
        <a:lstStyle/>
        <a:p>
          <a:r>
            <a:rPr lang="es-ES" sz="1000" dirty="0"/>
            <a:t>Terapia de apego</a:t>
          </a:r>
        </a:p>
      </dgm:t>
    </dgm:pt>
    <dgm:pt modelId="{A86AAB0D-89F3-4470-9D5A-8D45618D3093}" type="parTrans" cxnId="{17E09DFA-1ED3-4AD0-B592-08C37BB12B27}">
      <dgm:prSet/>
      <dgm:spPr/>
      <dgm:t>
        <a:bodyPr/>
        <a:lstStyle/>
        <a:p>
          <a:endParaRPr lang="es-ES"/>
        </a:p>
      </dgm:t>
    </dgm:pt>
    <dgm:pt modelId="{95FF0385-9DCA-44C1-BD7E-B2A6238D5E55}" type="sibTrans" cxnId="{17E09DFA-1ED3-4AD0-B592-08C37BB12B27}">
      <dgm:prSet/>
      <dgm:spPr/>
      <dgm:t>
        <a:bodyPr/>
        <a:lstStyle/>
        <a:p>
          <a:endParaRPr lang="es-ES"/>
        </a:p>
      </dgm:t>
    </dgm:pt>
    <dgm:pt modelId="{60F7E936-0D05-4B43-BA58-26C570ADF428}">
      <dgm:prSet phldrT="[Texto]" custT="1"/>
      <dgm:spPr/>
      <dgm:t>
        <a:bodyPr/>
        <a:lstStyle/>
        <a:p>
          <a:r>
            <a:rPr lang="es-ES" sz="1000" dirty="0"/>
            <a:t>Terapia psicoanalítica</a:t>
          </a:r>
        </a:p>
      </dgm:t>
    </dgm:pt>
    <dgm:pt modelId="{66952A47-571D-48A9-A859-60F656E9E4B3}" type="parTrans" cxnId="{6A5D802D-82F5-4A27-A0DD-E9002FA19E2E}">
      <dgm:prSet/>
      <dgm:spPr/>
      <dgm:t>
        <a:bodyPr/>
        <a:lstStyle/>
        <a:p>
          <a:endParaRPr lang="es-ES"/>
        </a:p>
      </dgm:t>
    </dgm:pt>
    <dgm:pt modelId="{068E3E03-D3EB-4602-85C0-6080CA03714C}" type="sibTrans" cxnId="{6A5D802D-82F5-4A27-A0DD-E9002FA19E2E}">
      <dgm:prSet/>
      <dgm:spPr/>
      <dgm:t>
        <a:bodyPr/>
        <a:lstStyle/>
        <a:p>
          <a:endParaRPr lang="es-ES"/>
        </a:p>
      </dgm:t>
    </dgm:pt>
    <dgm:pt modelId="{872E7DFC-CBFE-4E4F-9FA5-2ABE33A6C48A}">
      <dgm:prSet phldrT="[Texto]" custT="1"/>
      <dgm:spPr/>
      <dgm:t>
        <a:bodyPr/>
        <a:lstStyle/>
        <a:p>
          <a:r>
            <a:rPr lang="es-ES" sz="1000" dirty="0"/>
            <a:t>Terapia de Aceptación y Compromiso (ACT)</a:t>
          </a:r>
        </a:p>
      </dgm:t>
    </dgm:pt>
    <dgm:pt modelId="{E88314B7-D3FF-4C78-B245-D0C699CFAC88}" type="parTrans" cxnId="{46DBC97B-E5C8-4217-B459-5737EC31A460}">
      <dgm:prSet/>
      <dgm:spPr/>
      <dgm:t>
        <a:bodyPr/>
        <a:lstStyle/>
        <a:p>
          <a:endParaRPr lang="es-ES"/>
        </a:p>
      </dgm:t>
    </dgm:pt>
    <dgm:pt modelId="{51B3C668-B3DF-4B52-A011-9F0A086E7A95}" type="sibTrans" cxnId="{46DBC97B-E5C8-4217-B459-5737EC31A460}">
      <dgm:prSet/>
      <dgm:spPr/>
      <dgm:t>
        <a:bodyPr/>
        <a:lstStyle/>
        <a:p>
          <a:endParaRPr lang="es-ES"/>
        </a:p>
      </dgm:t>
    </dgm:pt>
    <dgm:pt modelId="{750B086F-9777-461F-B62E-3A6238A20B8E}" type="pres">
      <dgm:prSet presAssocID="{905E1BF5-BE19-4F93-931D-3898BAEA012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7360276-0DF9-4D7F-841D-AA78D93E2844}" type="pres">
      <dgm:prSet presAssocID="{553DDD4A-277B-4B55-A227-B88DD9DA96B3}" presName="singleCycle" presStyleCnt="0"/>
      <dgm:spPr/>
    </dgm:pt>
    <dgm:pt modelId="{9AEE47AD-8FB0-458E-9E09-753D2749B55C}" type="pres">
      <dgm:prSet presAssocID="{553DDD4A-277B-4B55-A227-B88DD9DA96B3}" presName="singleCenter" presStyleLbl="node1" presStyleIdx="0" presStyleCnt="8">
        <dgm:presLayoutVars>
          <dgm:chMax val="7"/>
          <dgm:chPref val="7"/>
        </dgm:presLayoutVars>
      </dgm:prSet>
      <dgm:spPr/>
    </dgm:pt>
    <dgm:pt modelId="{324D4440-AED0-403B-9223-9A2BB3756CC0}" type="pres">
      <dgm:prSet presAssocID="{FE16D982-6150-4F81-93BA-D763B67A1D50}" presName="Name56" presStyleLbl="parChTrans1D2" presStyleIdx="0" presStyleCnt="7"/>
      <dgm:spPr/>
    </dgm:pt>
    <dgm:pt modelId="{E2D510CD-2AF5-4EBD-B6A7-08B92C40E000}" type="pres">
      <dgm:prSet presAssocID="{7706436E-F6A2-4583-9A7F-89D536941AFB}" presName="text0" presStyleLbl="node1" presStyleIdx="1" presStyleCnt="8">
        <dgm:presLayoutVars>
          <dgm:bulletEnabled val="1"/>
        </dgm:presLayoutVars>
      </dgm:prSet>
      <dgm:spPr/>
    </dgm:pt>
    <dgm:pt modelId="{4BD81E4D-5F27-4667-BF15-63568614BD33}" type="pres">
      <dgm:prSet presAssocID="{D3A46147-7F25-403E-9232-20C2A4AE6854}" presName="Name56" presStyleLbl="parChTrans1D2" presStyleIdx="1" presStyleCnt="7"/>
      <dgm:spPr/>
    </dgm:pt>
    <dgm:pt modelId="{3BC1C451-8F5C-4CEB-8DA8-25DCE5D7D3D7}" type="pres">
      <dgm:prSet presAssocID="{FE90F10A-0C91-4E67-A928-D6FB26E463FF}" presName="text0" presStyleLbl="node1" presStyleIdx="2" presStyleCnt="8">
        <dgm:presLayoutVars>
          <dgm:bulletEnabled val="1"/>
        </dgm:presLayoutVars>
      </dgm:prSet>
      <dgm:spPr/>
    </dgm:pt>
    <dgm:pt modelId="{8FEFE5DA-775E-4B54-8DE1-6F2673E6C9E4}" type="pres">
      <dgm:prSet presAssocID="{6429FDD4-A185-492A-BEE0-073249EEEEE7}" presName="Name56" presStyleLbl="parChTrans1D2" presStyleIdx="2" presStyleCnt="7"/>
      <dgm:spPr/>
    </dgm:pt>
    <dgm:pt modelId="{BC11D851-2CCE-421D-9953-30515CCFEFBA}" type="pres">
      <dgm:prSet presAssocID="{A409755A-52D0-4B61-91A5-4D254B211D12}" presName="text0" presStyleLbl="node1" presStyleIdx="3" presStyleCnt="8" custScaleX="161396">
        <dgm:presLayoutVars>
          <dgm:bulletEnabled val="1"/>
        </dgm:presLayoutVars>
      </dgm:prSet>
      <dgm:spPr/>
    </dgm:pt>
    <dgm:pt modelId="{D22E4058-9B92-4ED6-B5FB-155C087A7F76}" type="pres">
      <dgm:prSet presAssocID="{05E13630-C51C-4772-8CF3-58185A7780D4}" presName="Name56" presStyleLbl="parChTrans1D2" presStyleIdx="3" presStyleCnt="7"/>
      <dgm:spPr/>
    </dgm:pt>
    <dgm:pt modelId="{05CF8589-4D76-4BCA-8E4A-B7AAFD6B2AEC}" type="pres">
      <dgm:prSet presAssocID="{BC1CE8BD-EBB7-4130-8842-6D5EB3DD8819}" presName="text0" presStyleLbl="node1" presStyleIdx="4" presStyleCnt="8" custScaleX="194834">
        <dgm:presLayoutVars>
          <dgm:bulletEnabled val="1"/>
        </dgm:presLayoutVars>
      </dgm:prSet>
      <dgm:spPr/>
    </dgm:pt>
    <dgm:pt modelId="{0178F8C0-F6DD-4929-9074-AD2A5E40C7C4}" type="pres">
      <dgm:prSet presAssocID="{E88314B7-D3FF-4C78-B245-D0C699CFAC88}" presName="Name56" presStyleLbl="parChTrans1D2" presStyleIdx="4" presStyleCnt="7"/>
      <dgm:spPr/>
    </dgm:pt>
    <dgm:pt modelId="{ABEEA95D-4E22-48CC-906E-CCF59D44138A}" type="pres">
      <dgm:prSet presAssocID="{872E7DFC-CBFE-4E4F-9FA5-2ABE33A6C48A}" presName="text0" presStyleLbl="node1" presStyleIdx="5" presStyleCnt="8">
        <dgm:presLayoutVars>
          <dgm:bulletEnabled val="1"/>
        </dgm:presLayoutVars>
      </dgm:prSet>
      <dgm:spPr/>
    </dgm:pt>
    <dgm:pt modelId="{5860F2AD-4015-4987-93BA-461C5AC52CE2}" type="pres">
      <dgm:prSet presAssocID="{A86AAB0D-89F3-4470-9D5A-8D45618D3093}" presName="Name56" presStyleLbl="parChTrans1D2" presStyleIdx="5" presStyleCnt="7"/>
      <dgm:spPr/>
    </dgm:pt>
    <dgm:pt modelId="{B347FD20-7FEB-4D6D-84EB-F469407A43A4}" type="pres">
      <dgm:prSet presAssocID="{3021CF2E-F660-44B4-8CB2-CE028B5518E1}" presName="text0" presStyleLbl="node1" presStyleIdx="6" presStyleCnt="8">
        <dgm:presLayoutVars>
          <dgm:bulletEnabled val="1"/>
        </dgm:presLayoutVars>
      </dgm:prSet>
      <dgm:spPr/>
    </dgm:pt>
    <dgm:pt modelId="{0F5CB039-A54B-41C2-B2F1-E8548FE37A6E}" type="pres">
      <dgm:prSet presAssocID="{66952A47-571D-48A9-A859-60F656E9E4B3}" presName="Name56" presStyleLbl="parChTrans1D2" presStyleIdx="6" presStyleCnt="7"/>
      <dgm:spPr/>
    </dgm:pt>
    <dgm:pt modelId="{A1C3618C-6066-4933-9C1E-0AC4CCB42C9E}" type="pres">
      <dgm:prSet presAssocID="{60F7E936-0D05-4B43-BA58-26C570ADF428}" presName="text0" presStyleLbl="node1" presStyleIdx="7" presStyleCnt="8" custScaleX="152566">
        <dgm:presLayoutVars>
          <dgm:bulletEnabled val="1"/>
        </dgm:presLayoutVars>
      </dgm:prSet>
      <dgm:spPr/>
    </dgm:pt>
  </dgm:ptLst>
  <dgm:cxnLst>
    <dgm:cxn modelId="{596AF515-4F91-4B4A-84C4-8CAB5777B103}" type="presOf" srcId="{05E13630-C51C-4772-8CF3-58185A7780D4}" destId="{D22E4058-9B92-4ED6-B5FB-155C087A7F76}" srcOrd="0" destOrd="0" presId="urn:microsoft.com/office/officeart/2008/layout/RadialCluster"/>
    <dgm:cxn modelId="{6A5D802D-82F5-4A27-A0DD-E9002FA19E2E}" srcId="{553DDD4A-277B-4B55-A227-B88DD9DA96B3}" destId="{60F7E936-0D05-4B43-BA58-26C570ADF428}" srcOrd="6" destOrd="0" parTransId="{66952A47-571D-48A9-A859-60F656E9E4B3}" sibTransId="{068E3E03-D3EB-4602-85C0-6080CA03714C}"/>
    <dgm:cxn modelId="{DE705A37-527E-4E19-B31C-95AE2F6F4EF3}" type="presOf" srcId="{60F7E936-0D05-4B43-BA58-26C570ADF428}" destId="{A1C3618C-6066-4933-9C1E-0AC4CCB42C9E}" srcOrd="0" destOrd="0" presId="urn:microsoft.com/office/officeart/2008/layout/RadialCluster"/>
    <dgm:cxn modelId="{CACE8F3E-0B7D-4BA1-8FA5-CCCB23C67B0D}" type="presOf" srcId="{D3A46147-7F25-403E-9232-20C2A4AE6854}" destId="{4BD81E4D-5F27-4667-BF15-63568614BD33}" srcOrd="0" destOrd="0" presId="urn:microsoft.com/office/officeart/2008/layout/RadialCluster"/>
    <dgm:cxn modelId="{53236E41-F786-49CA-A7FE-8F3BCBB0989A}" type="presOf" srcId="{66952A47-571D-48A9-A859-60F656E9E4B3}" destId="{0F5CB039-A54B-41C2-B2F1-E8548FE37A6E}" srcOrd="0" destOrd="0" presId="urn:microsoft.com/office/officeart/2008/layout/RadialCluster"/>
    <dgm:cxn modelId="{00252D43-DF83-4012-AF59-1BFC824D7A25}" type="presOf" srcId="{BC1CE8BD-EBB7-4130-8842-6D5EB3DD8819}" destId="{05CF8589-4D76-4BCA-8E4A-B7AAFD6B2AEC}" srcOrd="0" destOrd="0" presId="urn:microsoft.com/office/officeart/2008/layout/RadialCluster"/>
    <dgm:cxn modelId="{60136870-9BD7-4E60-ABAE-D4EC2F51E0B3}" type="presOf" srcId="{3021CF2E-F660-44B4-8CB2-CE028B5518E1}" destId="{B347FD20-7FEB-4D6D-84EB-F469407A43A4}" srcOrd="0" destOrd="0" presId="urn:microsoft.com/office/officeart/2008/layout/RadialCluster"/>
    <dgm:cxn modelId="{A05A8650-FE7F-4947-BD2A-7FEED0141723}" type="presOf" srcId="{A409755A-52D0-4B61-91A5-4D254B211D12}" destId="{BC11D851-2CCE-421D-9953-30515CCFEFBA}" srcOrd="0" destOrd="0" presId="urn:microsoft.com/office/officeart/2008/layout/RadialCluster"/>
    <dgm:cxn modelId="{EF0A3653-0493-4A11-9A13-21D7AC3AA706}" srcId="{553DDD4A-277B-4B55-A227-B88DD9DA96B3}" destId="{7706436E-F6A2-4583-9A7F-89D536941AFB}" srcOrd="0" destOrd="0" parTransId="{FE16D982-6150-4F81-93BA-D763B67A1D50}" sibTransId="{C0703814-52A3-4EEC-BA0C-5E07CC5BEA2F}"/>
    <dgm:cxn modelId="{62673175-E9DD-4408-9E3B-873BA1FD9945}" srcId="{553DDD4A-277B-4B55-A227-B88DD9DA96B3}" destId="{FE90F10A-0C91-4E67-A928-D6FB26E463FF}" srcOrd="1" destOrd="0" parTransId="{D3A46147-7F25-403E-9232-20C2A4AE6854}" sibTransId="{A524EF45-191B-479A-A870-2A251AC264E8}"/>
    <dgm:cxn modelId="{46DBC97B-E5C8-4217-B459-5737EC31A460}" srcId="{553DDD4A-277B-4B55-A227-B88DD9DA96B3}" destId="{872E7DFC-CBFE-4E4F-9FA5-2ABE33A6C48A}" srcOrd="4" destOrd="0" parTransId="{E88314B7-D3FF-4C78-B245-D0C699CFAC88}" sibTransId="{51B3C668-B3DF-4B52-A011-9F0A086E7A95}"/>
    <dgm:cxn modelId="{8D609AA2-A6AE-44F8-88A2-9BAA5B461F61}" type="presOf" srcId="{7706436E-F6A2-4583-9A7F-89D536941AFB}" destId="{E2D510CD-2AF5-4EBD-B6A7-08B92C40E000}" srcOrd="0" destOrd="0" presId="urn:microsoft.com/office/officeart/2008/layout/RadialCluster"/>
    <dgm:cxn modelId="{D19AC8A2-D2D1-42B9-9D6F-060BA524FF99}" type="presOf" srcId="{553DDD4A-277B-4B55-A227-B88DD9DA96B3}" destId="{9AEE47AD-8FB0-458E-9E09-753D2749B55C}" srcOrd="0" destOrd="0" presId="urn:microsoft.com/office/officeart/2008/layout/RadialCluster"/>
    <dgm:cxn modelId="{E839BCA8-2787-42AB-983B-332F2A96FFC6}" type="presOf" srcId="{905E1BF5-BE19-4F93-931D-3898BAEA0126}" destId="{750B086F-9777-461F-B62E-3A6238A20B8E}" srcOrd="0" destOrd="0" presId="urn:microsoft.com/office/officeart/2008/layout/RadialCluster"/>
    <dgm:cxn modelId="{1BFD92B0-2B93-4E66-9C7A-6F41D190F096}" srcId="{553DDD4A-277B-4B55-A227-B88DD9DA96B3}" destId="{A409755A-52D0-4B61-91A5-4D254B211D12}" srcOrd="2" destOrd="0" parTransId="{6429FDD4-A185-492A-BEE0-073249EEEEE7}" sibTransId="{705B255D-5C5E-47FE-A1A9-6F2120F551FC}"/>
    <dgm:cxn modelId="{CE6461BB-158F-44B4-AF46-E07B494BC022}" type="presOf" srcId="{E88314B7-D3FF-4C78-B245-D0C699CFAC88}" destId="{0178F8C0-F6DD-4929-9074-AD2A5E40C7C4}" srcOrd="0" destOrd="0" presId="urn:microsoft.com/office/officeart/2008/layout/RadialCluster"/>
    <dgm:cxn modelId="{0588B5C5-08D6-499E-B025-87294C2733D7}" type="presOf" srcId="{FE90F10A-0C91-4E67-A928-D6FB26E463FF}" destId="{3BC1C451-8F5C-4CEB-8DA8-25DCE5D7D3D7}" srcOrd="0" destOrd="0" presId="urn:microsoft.com/office/officeart/2008/layout/RadialCluster"/>
    <dgm:cxn modelId="{8AF155C7-421E-44B3-99FF-D33CB9D2B74C}" type="presOf" srcId="{872E7DFC-CBFE-4E4F-9FA5-2ABE33A6C48A}" destId="{ABEEA95D-4E22-48CC-906E-CCF59D44138A}" srcOrd="0" destOrd="0" presId="urn:microsoft.com/office/officeart/2008/layout/RadialCluster"/>
    <dgm:cxn modelId="{27930FD7-C897-4F00-88C8-2525C1558BFC}" srcId="{905E1BF5-BE19-4F93-931D-3898BAEA0126}" destId="{553DDD4A-277B-4B55-A227-B88DD9DA96B3}" srcOrd="0" destOrd="0" parTransId="{033AD441-F8DE-4282-998D-0CC4CDA26508}" sibTransId="{8F988F7B-4B42-46C0-AA72-4057CD74E0B8}"/>
    <dgm:cxn modelId="{736122E1-3819-4448-B0C7-D3186633BC4F}" srcId="{553DDD4A-277B-4B55-A227-B88DD9DA96B3}" destId="{BC1CE8BD-EBB7-4130-8842-6D5EB3DD8819}" srcOrd="3" destOrd="0" parTransId="{05E13630-C51C-4772-8CF3-58185A7780D4}" sibTransId="{A2E0ED37-DE55-48A2-BB2B-00C5654F2BCA}"/>
    <dgm:cxn modelId="{8092A4EB-64B7-4E17-BBB8-55C66BEDE053}" type="presOf" srcId="{6429FDD4-A185-492A-BEE0-073249EEEEE7}" destId="{8FEFE5DA-775E-4B54-8DE1-6F2673E6C9E4}" srcOrd="0" destOrd="0" presId="urn:microsoft.com/office/officeart/2008/layout/RadialCluster"/>
    <dgm:cxn modelId="{05F23AF7-1173-4EFE-AFD6-E570ABB47504}" type="presOf" srcId="{FE16D982-6150-4F81-93BA-D763B67A1D50}" destId="{324D4440-AED0-403B-9223-9A2BB3756CC0}" srcOrd="0" destOrd="0" presId="urn:microsoft.com/office/officeart/2008/layout/RadialCluster"/>
    <dgm:cxn modelId="{17E09DFA-1ED3-4AD0-B592-08C37BB12B27}" srcId="{553DDD4A-277B-4B55-A227-B88DD9DA96B3}" destId="{3021CF2E-F660-44B4-8CB2-CE028B5518E1}" srcOrd="5" destOrd="0" parTransId="{A86AAB0D-89F3-4470-9D5A-8D45618D3093}" sibTransId="{95FF0385-9DCA-44C1-BD7E-B2A6238D5E55}"/>
    <dgm:cxn modelId="{9F1407FF-C952-4163-967C-0EBA7501A169}" type="presOf" srcId="{A86AAB0D-89F3-4470-9D5A-8D45618D3093}" destId="{5860F2AD-4015-4987-93BA-461C5AC52CE2}" srcOrd="0" destOrd="0" presId="urn:microsoft.com/office/officeart/2008/layout/RadialCluster"/>
    <dgm:cxn modelId="{910BEAD6-9413-40BB-961E-A3553E708A64}" type="presParOf" srcId="{750B086F-9777-461F-B62E-3A6238A20B8E}" destId="{77360276-0DF9-4D7F-841D-AA78D93E2844}" srcOrd="0" destOrd="0" presId="urn:microsoft.com/office/officeart/2008/layout/RadialCluster"/>
    <dgm:cxn modelId="{43B9BA90-601F-4398-AE9E-30CE65A1B605}" type="presParOf" srcId="{77360276-0DF9-4D7F-841D-AA78D93E2844}" destId="{9AEE47AD-8FB0-458E-9E09-753D2749B55C}" srcOrd="0" destOrd="0" presId="urn:microsoft.com/office/officeart/2008/layout/RadialCluster"/>
    <dgm:cxn modelId="{096DFCE6-563F-403A-A9B9-17966759FCF9}" type="presParOf" srcId="{77360276-0DF9-4D7F-841D-AA78D93E2844}" destId="{324D4440-AED0-403B-9223-9A2BB3756CC0}" srcOrd="1" destOrd="0" presId="urn:microsoft.com/office/officeart/2008/layout/RadialCluster"/>
    <dgm:cxn modelId="{42EB87A1-661F-45A4-AEDB-5FCFF06298D5}" type="presParOf" srcId="{77360276-0DF9-4D7F-841D-AA78D93E2844}" destId="{E2D510CD-2AF5-4EBD-B6A7-08B92C40E000}" srcOrd="2" destOrd="0" presId="urn:microsoft.com/office/officeart/2008/layout/RadialCluster"/>
    <dgm:cxn modelId="{4A01D1E9-736B-46D4-BEAE-25A17EE9938E}" type="presParOf" srcId="{77360276-0DF9-4D7F-841D-AA78D93E2844}" destId="{4BD81E4D-5F27-4667-BF15-63568614BD33}" srcOrd="3" destOrd="0" presId="urn:microsoft.com/office/officeart/2008/layout/RadialCluster"/>
    <dgm:cxn modelId="{C35AEE3B-B3F4-4678-892D-0FC42C9B91A8}" type="presParOf" srcId="{77360276-0DF9-4D7F-841D-AA78D93E2844}" destId="{3BC1C451-8F5C-4CEB-8DA8-25DCE5D7D3D7}" srcOrd="4" destOrd="0" presId="urn:microsoft.com/office/officeart/2008/layout/RadialCluster"/>
    <dgm:cxn modelId="{924DA7D2-7D1C-4E12-B19D-E452DFA1D970}" type="presParOf" srcId="{77360276-0DF9-4D7F-841D-AA78D93E2844}" destId="{8FEFE5DA-775E-4B54-8DE1-6F2673E6C9E4}" srcOrd="5" destOrd="0" presId="urn:microsoft.com/office/officeart/2008/layout/RadialCluster"/>
    <dgm:cxn modelId="{74D66CC7-EB61-4F0C-9E7B-0D2F9C807057}" type="presParOf" srcId="{77360276-0DF9-4D7F-841D-AA78D93E2844}" destId="{BC11D851-2CCE-421D-9953-30515CCFEFBA}" srcOrd="6" destOrd="0" presId="urn:microsoft.com/office/officeart/2008/layout/RadialCluster"/>
    <dgm:cxn modelId="{9D5BC92B-4868-4A52-B58E-016AFEA81447}" type="presParOf" srcId="{77360276-0DF9-4D7F-841D-AA78D93E2844}" destId="{D22E4058-9B92-4ED6-B5FB-155C087A7F76}" srcOrd="7" destOrd="0" presId="urn:microsoft.com/office/officeart/2008/layout/RadialCluster"/>
    <dgm:cxn modelId="{34D87125-A04F-4A13-B5AD-CADDA3E4B355}" type="presParOf" srcId="{77360276-0DF9-4D7F-841D-AA78D93E2844}" destId="{05CF8589-4D76-4BCA-8E4A-B7AAFD6B2AEC}" srcOrd="8" destOrd="0" presId="urn:microsoft.com/office/officeart/2008/layout/RadialCluster"/>
    <dgm:cxn modelId="{5D4B44F4-DFD2-4405-B9B0-3E8C15600187}" type="presParOf" srcId="{77360276-0DF9-4D7F-841D-AA78D93E2844}" destId="{0178F8C0-F6DD-4929-9074-AD2A5E40C7C4}" srcOrd="9" destOrd="0" presId="urn:microsoft.com/office/officeart/2008/layout/RadialCluster"/>
    <dgm:cxn modelId="{64E40897-B52B-4F2A-835F-288F314D26F4}" type="presParOf" srcId="{77360276-0DF9-4D7F-841D-AA78D93E2844}" destId="{ABEEA95D-4E22-48CC-906E-CCF59D44138A}" srcOrd="10" destOrd="0" presId="urn:microsoft.com/office/officeart/2008/layout/RadialCluster"/>
    <dgm:cxn modelId="{AA490B64-5E70-4D87-93AD-D3A93799E940}" type="presParOf" srcId="{77360276-0DF9-4D7F-841D-AA78D93E2844}" destId="{5860F2AD-4015-4987-93BA-461C5AC52CE2}" srcOrd="11" destOrd="0" presId="urn:microsoft.com/office/officeart/2008/layout/RadialCluster"/>
    <dgm:cxn modelId="{25BA9EF9-6192-480C-837F-20FFAD5272DE}" type="presParOf" srcId="{77360276-0DF9-4D7F-841D-AA78D93E2844}" destId="{B347FD20-7FEB-4D6D-84EB-F469407A43A4}" srcOrd="12" destOrd="0" presId="urn:microsoft.com/office/officeart/2008/layout/RadialCluster"/>
    <dgm:cxn modelId="{96EF7E1D-B3A5-4E99-8157-5650A1A789A2}" type="presParOf" srcId="{77360276-0DF9-4D7F-841D-AA78D93E2844}" destId="{0F5CB039-A54B-41C2-B2F1-E8548FE37A6E}" srcOrd="13" destOrd="0" presId="urn:microsoft.com/office/officeart/2008/layout/RadialCluster"/>
    <dgm:cxn modelId="{8244CFC6-9872-4F22-83B1-186C5E2F66A9}" type="presParOf" srcId="{77360276-0DF9-4D7F-841D-AA78D93E2844}" destId="{A1C3618C-6066-4933-9C1E-0AC4CCB42C9E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BA8086-D5B8-4D60-9B0E-9D7D37244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BE6F61-152C-462C-9FD6-7723B1B946A0}">
      <dgm:prSet phldrT="[Texto]"/>
      <dgm:spPr/>
      <dgm:t>
        <a:bodyPr/>
        <a:lstStyle/>
        <a:p>
          <a:r>
            <a:rPr lang="es-ES" dirty="0" err="1"/>
            <a:t>Associació</a:t>
          </a:r>
          <a:r>
            <a:rPr lang="es-ES" dirty="0"/>
            <a:t> </a:t>
          </a:r>
          <a:r>
            <a:rPr lang="es-ES" dirty="0" err="1"/>
            <a:t>Veus-Donna</a:t>
          </a:r>
          <a:endParaRPr lang="es-ES" dirty="0"/>
        </a:p>
      </dgm:t>
    </dgm:pt>
    <dgm:pt modelId="{44088665-3B52-4A63-A3A2-1EBD5774E186}" type="parTrans" cxnId="{DFBAB4DC-B10D-42C0-8B80-ECE8FF8B3576}">
      <dgm:prSet/>
      <dgm:spPr/>
      <dgm:t>
        <a:bodyPr/>
        <a:lstStyle/>
        <a:p>
          <a:endParaRPr lang="es-ES"/>
        </a:p>
      </dgm:t>
    </dgm:pt>
    <dgm:pt modelId="{E0BF4CCA-42F0-4B9B-869D-15E2907BE058}" type="sibTrans" cxnId="{DFBAB4DC-B10D-42C0-8B80-ECE8FF8B3576}">
      <dgm:prSet/>
      <dgm:spPr/>
      <dgm:t>
        <a:bodyPr/>
        <a:lstStyle/>
        <a:p>
          <a:endParaRPr lang="es-ES"/>
        </a:p>
      </dgm:t>
    </dgm:pt>
    <dgm:pt modelId="{BE0829C9-A1F8-4C97-BBD7-566544E685CD}">
      <dgm:prSet phldrT="[Texto]"/>
      <dgm:spPr/>
      <dgm:t>
        <a:bodyPr/>
        <a:lstStyle/>
        <a:p>
          <a:r>
            <a:rPr lang="es-ES" dirty="0" err="1"/>
            <a:t>Servei</a:t>
          </a:r>
          <a:r>
            <a:rPr lang="es-ES" dirty="0"/>
            <a:t> </a:t>
          </a:r>
          <a:r>
            <a:rPr lang="es-ES" dirty="0" err="1"/>
            <a:t>d’Atenció</a:t>
          </a:r>
          <a:r>
            <a:rPr lang="es-ES" dirty="0"/>
            <a:t> a la Dona (SAD)</a:t>
          </a:r>
        </a:p>
      </dgm:t>
    </dgm:pt>
    <dgm:pt modelId="{EE21B874-F9B6-4CEF-BE1A-23D09CF52CD5}" type="parTrans" cxnId="{673ED83A-BE5E-4760-A46F-520C6AD8544B}">
      <dgm:prSet/>
      <dgm:spPr/>
      <dgm:t>
        <a:bodyPr/>
        <a:lstStyle/>
        <a:p>
          <a:endParaRPr lang="es-ES"/>
        </a:p>
      </dgm:t>
    </dgm:pt>
    <dgm:pt modelId="{6B69D1AB-29AC-4E06-A453-607761A1A49C}" type="sibTrans" cxnId="{673ED83A-BE5E-4760-A46F-520C6AD8544B}">
      <dgm:prSet/>
      <dgm:spPr/>
      <dgm:t>
        <a:bodyPr/>
        <a:lstStyle/>
        <a:p>
          <a:endParaRPr lang="es-ES"/>
        </a:p>
      </dgm:t>
    </dgm:pt>
    <dgm:pt modelId="{053A83B2-70C3-427E-9785-45A54F834D75}">
      <dgm:prSet phldrT="[Texto]"/>
      <dgm:spPr/>
      <dgm:t>
        <a:bodyPr/>
        <a:lstStyle/>
        <a:p>
          <a:r>
            <a:rPr lang="es-ES" dirty="0" err="1"/>
            <a:t>Fundació</a:t>
          </a:r>
          <a:r>
            <a:rPr lang="es-ES" dirty="0"/>
            <a:t> </a:t>
          </a:r>
          <a:r>
            <a:rPr lang="es-ES" dirty="0" err="1"/>
            <a:t>Vicki</a:t>
          </a:r>
          <a:r>
            <a:rPr lang="es-ES" dirty="0"/>
            <a:t> </a:t>
          </a:r>
          <a:r>
            <a:rPr lang="es-ES" dirty="0" err="1"/>
            <a:t>Bernadet</a:t>
          </a:r>
          <a:endParaRPr lang="es-ES" dirty="0"/>
        </a:p>
      </dgm:t>
    </dgm:pt>
    <dgm:pt modelId="{4813C495-9106-4E89-9C78-16C84BBC776E}" type="parTrans" cxnId="{4CED1327-A4C7-46F9-A548-AC8DB58009D4}">
      <dgm:prSet/>
      <dgm:spPr/>
      <dgm:t>
        <a:bodyPr/>
        <a:lstStyle/>
        <a:p>
          <a:endParaRPr lang="es-ES"/>
        </a:p>
      </dgm:t>
    </dgm:pt>
    <dgm:pt modelId="{FFD00FF6-E3E6-4ACD-9CC3-E9FC8A1DCEAB}" type="sibTrans" cxnId="{4CED1327-A4C7-46F9-A548-AC8DB58009D4}">
      <dgm:prSet/>
      <dgm:spPr/>
      <dgm:t>
        <a:bodyPr/>
        <a:lstStyle/>
        <a:p>
          <a:endParaRPr lang="es-ES"/>
        </a:p>
      </dgm:t>
    </dgm:pt>
    <dgm:pt modelId="{2F28E0F7-3442-49A7-B850-61B2D773C3B0}">
      <dgm:prSet phldrT="[Texto]"/>
      <dgm:spPr/>
      <dgm:t>
        <a:bodyPr/>
        <a:lstStyle/>
        <a:p>
          <a:r>
            <a:rPr lang="es-ES" dirty="0" err="1"/>
            <a:t>Associació</a:t>
          </a:r>
          <a:r>
            <a:rPr lang="es-ES" dirty="0"/>
            <a:t> </a:t>
          </a:r>
          <a:r>
            <a:rPr lang="es-ES" dirty="0" err="1"/>
            <a:t>Acsar</a:t>
          </a:r>
          <a:endParaRPr lang="es-ES" dirty="0"/>
        </a:p>
      </dgm:t>
    </dgm:pt>
    <dgm:pt modelId="{C568E0A8-582C-4233-AFE3-99E887B8EFFD}" type="parTrans" cxnId="{5C356D03-D39D-4FA4-AFD5-52CB007021FE}">
      <dgm:prSet/>
      <dgm:spPr/>
      <dgm:t>
        <a:bodyPr/>
        <a:lstStyle/>
        <a:p>
          <a:endParaRPr lang="es-ES"/>
        </a:p>
      </dgm:t>
    </dgm:pt>
    <dgm:pt modelId="{908F5675-22D4-47B4-9161-2C9372C08C88}" type="sibTrans" cxnId="{5C356D03-D39D-4FA4-AFD5-52CB007021FE}">
      <dgm:prSet/>
      <dgm:spPr/>
      <dgm:t>
        <a:bodyPr/>
        <a:lstStyle/>
        <a:p>
          <a:endParaRPr lang="es-ES"/>
        </a:p>
      </dgm:t>
    </dgm:pt>
    <dgm:pt modelId="{DC174DF7-27CF-47FC-8623-B948951DCA6D}">
      <dgm:prSet phldrT="[Texto]"/>
      <dgm:spPr/>
      <dgm:t>
        <a:bodyPr/>
        <a:lstStyle/>
        <a:p>
          <a:r>
            <a:rPr lang="es-ES" dirty="0" err="1"/>
            <a:t>Creu</a:t>
          </a:r>
          <a:r>
            <a:rPr lang="es-ES" dirty="0"/>
            <a:t> Roja Catalunya</a:t>
          </a:r>
        </a:p>
      </dgm:t>
    </dgm:pt>
    <dgm:pt modelId="{6C54DFAC-8F42-4046-86D7-54868ED6EA01}" type="parTrans" cxnId="{E58A6E46-64F2-4A14-A483-7138F9C014FB}">
      <dgm:prSet/>
      <dgm:spPr/>
      <dgm:t>
        <a:bodyPr/>
        <a:lstStyle/>
        <a:p>
          <a:endParaRPr lang="es-ES"/>
        </a:p>
      </dgm:t>
    </dgm:pt>
    <dgm:pt modelId="{30E983FB-6685-4978-8F94-A5FB1AE54050}" type="sibTrans" cxnId="{E58A6E46-64F2-4A14-A483-7138F9C014FB}">
      <dgm:prSet/>
      <dgm:spPr/>
      <dgm:t>
        <a:bodyPr/>
        <a:lstStyle/>
        <a:p>
          <a:endParaRPr lang="es-ES"/>
        </a:p>
      </dgm:t>
    </dgm:pt>
    <dgm:pt modelId="{5E3D3A48-6CBF-4B5B-953B-B5FA0218581F}">
      <dgm:prSet phldrT="[Texto]"/>
      <dgm:spPr/>
      <dgm:t>
        <a:bodyPr/>
        <a:lstStyle/>
        <a:p>
          <a:r>
            <a:rPr lang="es-ES" dirty="0"/>
            <a:t>Centro Psicología CANVIS</a:t>
          </a:r>
        </a:p>
      </dgm:t>
    </dgm:pt>
    <dgm:pt modelId="{AA9860AE-AFAD-4BA7-A5AF-F1D1FEA87A33}" type="parTrans" cxnId="{BDD8D26C-5770-4A72-9D84-B70CB0D80AAB}">
      <dgm:prSet/>
      <dgm:spPr/>
      <dgm:t>
        <a:bodyPr/>
        <a:lstStyle/>
        <a:p>
          <a:endParaRPr lang="es-ES"/>
        </a:p>
      </dgm:t>
    </dgm:pt>
    <dgm:pt modelId="{1B32521F-001E-44CD-B541-5F912C261B40}" type="sibTrans" cxnId="{BDD8D26C-5770-4A72-9D84-B70CB0D80AAB}">
      <dgm:prSet/>
      <dgm:spPr/>
      <dgm:t>
        <a:bodyPr/>
        <a:lstStyle/>
        <a:p>
          <a:endParaRPr lang="es-ES"/>
        </a:p>
      </dgm:t>
    </dgm:pt>
    <dgm:pt modelId="{E2F4D0B4-CE7B-4E99-89D7-249AEEFC99BF}" type="pres">
      <dgm:prSet presAssocID="{9FBA8086-D5B8-4D60-9B0E-9D7D37244BD2}" presName="diagram" presStyleCnt="0">
        <dgm:presLayoutVars>
          <dgm:dir/>
          <dgm:resizeHandles val="exact"/>
        </dgm:presLayoutVars>
      </dgm:prSet>
      <dgm:spPr/>
    </dgm:pt>
    <dgm:pt modelId="{C39DEAE8-F996-4D2C-8FB1-5346D68656E4}" type="pres">
      <dgm:prSet presAssocID="{EDBE6F61-152C-462C-9FD6-7723B1B946A0}" presName="node" presStyleLbl="node1" presStyleIdx="0" presStyleCnt="6">
        <dgm:presLayoutVars>
          <dgm:bulletEnabled val="1"/>
        </dgm:presLayoutVars>
      </dgm:prSet>
      <dgm:spPr/>
    </dgm:pt>
    <dgm:pt modelId="{9099E1B8-3E9B-46F0-81E8-DE6FC90C438E}" type="pres">
      <dgm:prSet presAssocID="{E0BF4CCA-42F0-4B9B-869D-15E2907BE058}" presName="sibTrans" presStyleCnt="0"/>
      <dgm:spPr/>
    </dgm:pt>
    <dgm:pt modelId="{6095027C-82EC-4CC3-89C0-5FC3E249EC78}" type="pres">
      <dgm:prSet presAssocID="{BE0829C9-A1F8-4C97-BBD7-566544E685CD}" presName="node" presStyleLbl="node1" presStyleIdx="1" presStyleCnt="6">
        <dgm:presLayoutVars>
          <dgm:bulletEnabled val="1"/>
        </dgm:presLayoutVars>
      </dgm:prSet>
      <dgm:spPr/>
    </dgm:pt>
    <dgm:pt modelId="{0627B5C9-2AF6-4AFE-8881-53E919A88F69}" type="pres">
      <dgm:prSet presAssocID="{6B69D1AB-29AC-4E06-A453-607761A1A49C}" presName="sibTrans" presStyleCnt="0"/>
      <dgm:spPr/>
    </dgm:pt>
    <dgm:pt modelId="{9A83B717-08B8-4BA7-94C0-65672D018985}" type="pres">
      <dgm:prSet presAssocID="{053A83B2-70C3-427E-9785-45A54F834D75}" presName="node" presStyleLbl="node1" presStyleIdx="2" presStyleCnt="6">
        <dgm:presLayoutVars>
          <dgm:bulletEnabled val="1"/>
        </dgm:presLayoutVars>
      </dgm:prSet>
      <dgm:spPr/>
    </dgm:pt>
    <dgm:pt modelId="{2E348BD8-3FDD-4FB7-B49D-F728EE0E6E87}" type="pres">
      <dgm:prSet presAssocID="{FFD00FF6-E3E6-4ACD-9CC3-E9FC8A1DCEAB}" presName="sibTrans" presStyleCnt="0"/>
      <dgm:spPr/>
    </dgm:pt>
    <dgm:pt modelId="{8219D058-D126-4271-9F74-FE2D5DA3015C}" type="pres">
      <dgm:prSet presAssocID="{2F28E0F7-3442-49A7-B850-61B2D773C3B0}" presName="node" presStyleLbl="node1" presStyleIdx="3" presStyleCnt="6">
        <dgm:presLayoutVars>
          <dgm:bulletEnabled val="1"/>
        </dgm:presLayoutVars>
      </dgm:prSet>
      <dgm:spPr/>
    </dgm:pt>
    <dgm:pt modelId="{6853DDFC-4BE0-4D52-AB7A-5870CB729DCC}" type="pres">
      <dgm:prSet presAssocID="{908F5675-22D4-47B4-9161-2C9372C08C88}" presName="sibTrans" presStyleCnt="0"/>
      <dgm:spPr/>
    </dgm:pt>
    <dgm:pt modelId="{C9859B97-9D3C-4485-9844-3B6A2AAD6DBC}" type="pres">
      <dgm:prSet presAssocID="{DC174DF7-27CF-47FC-8623-B948951DCA6D}" presName="node" presStyleLbl="node1" presStyleIdx="4" presStyleCnt="6">
        <dgm:presLayoutVars>
          <dgm:bulletEnabled val="1"/>
        </dgm:presLayoutVars>
      </dgm:prSet>
      <dgm:spPr/>
    </dgm:pt>
    <dgm:pt modelId="{6113880D-A154-4F47-BCFF-0F9D19778535}" type="pres">
      <dgm:prSet presAssocID="{30E983FB-6685-4978-8F94-A5FB1AE54050}" presName="sibTrans" presStyleCnt="0"/>
      <dgm:spPr/>
    </dgm:pt>
    <dgm:pt modelId="{1200B450-C2F0-40DA-8238-E3E6C901A1AE}" type="pres">
      <dgm:prSet presAssocID="{5E3D3A48-6CBF-4B5B-953B-B5FA0218581F}" presName="node" presStyleLbl="node1" presStyleIdx="5" presStyleCnt="6">
        <dgm:presLayoutVars>
          <dgm:bulletEnabled val="1"/>
        </dgm:presLayoutVars>
      </dgm:prSet>
      <dgm:spPr/>
    </dgm:pt>
  </dgm:ptLst>
  <dgm:cxnLst>
    <dgm:cxn modelId="{5C356D03-D39D-4FA4-AFD5-52CB007021FE}" srcId="{9FBA8086-D5B8-4D60-9B0E-9D7D37244BD2}" destId="{2F28E0F7-3442-49A7-B850-61B2D773C3B0}" srcOrd="3" destOrd="0" parTransId="{C568E0A8-582C-4233-AFE3-99E887B8EFFD}" sibTransId="{908F5675-22D4-47B4-9161-2C9372C08C88}"/>
    <dgm:cxn modelId="{8686D114-1F59-4CA2-AA65-AF39D9F9784C}" type="presOf" srcId="{DC174DF7-27CF-47FC-8623-B948951DCA6D}" destId="{C9859B97-9D3C-4485-9844-3B6A2AAD6DBC}" srcOrd="0" destOrd="0" presId="urn:microsoft.com/office/officeart/2005/8/layout/default"/>
    <dgm:cxn modelId="{85FA6A1B-7C75-42D1-9B83-8086CDA7D962}" type="presOf" srcId="{9FBA8086-D5B8-4D60-9B0E-9D7D37244BD2}" destId="{E2F4D0B4-CE7B-4E99-89D7-249AEEFC99BF}" srcOrd="0" destOrd="0" presId="urn:microsoft.com/office/officeart/2005/8/layout/default"/>
    <dgm:cxn modelId="{E91B3625-8FE1-42B3-9FD4-823190238317}" type="presOf" srcId="{BE0829C9-A1F8-4C97-BBD7-566544E685CD}" destId="{6095027C-82EC-4CC3-89C0-5FC3E249EC78}" srcOrd="0" destOrd="0" presId="urn:microsoft.com/office/officeart/2005/8/layout/default"/>
    <dgm:cxn modelId="{4CED1327-A4C7-46F9-A548-AC8DB58009D4}" srcId="{9FBA8086-D5B8-4D60-9B0E-9D7D37244BD2}" destId="{053A83B2-70C3-427E-9785-45A54F834D75}" srcOrd="2" destOrd="0" parTransId="{4813C495-9106-4E89-9C78-16C84BBC776E}" sibTransId="{FFD00FF6-E3E6-4ACD-9CC3-E9FC8A1DCEAB}"/>
    <dgm:cxn modelId="{673ED83A-BE5E-4760-A46F-520C6AD8544B}" srcId="{9FBA8086-D5B8-4D60-9B0E-9D7D37244BD2}" destId="{BE0829C9-A1F8-4C97-BBD7-566544E685CD}" srcOrd="1" destOrd="0" parTransId="{EE21B874-F9B6-4CEF-BE1A-23D09CF52CD5}" sibTransId="{6B69D1AB-29AC-4E06-A453-607761A1A49C}"/>
    <dgm:cxn modelId="{E58A6E46-64F2-4A14-A483-7138F9C014FB}" srcId="{9FBA8086-D5B8-4D60-9B0E-9D7D37244BD2}" destId="{DC174DF7-27CF-47FC-8623-B948951DCA6D}" srcOrd="4" destOrd="0" parTransId="{6C54DFAC-8F42-4046-86D7-54868ED6EA01}" sibTransId="{30E983FB-6685-4978-8F94-A5FB1AE54050}"/>
    <dgm:cxn modelId="{BDD8D26C-5770-4A72-9D84-B70CB0D80AAB}" srcId="{9FBA8086-D5B8-4D60-9B0E-9D7D37244BD2}" destId="{5E3D3A48-6CBF-4B5B-953B-B5FA0218581F}" srcOrd="5" destOrd="0" parTransId="{AA9860AE-AFAD-4BA7-A5AF-F1D1FEA87A33}" sibTransId="{1B32521F-001E-44CD-B541-5F912C261B40}"/>
    <dgm:cxn modelId="{B93B1781-1324-4B30-8C13-BDED26F5571C}" type="presOf" srcId="{2F28E0F7-3442-49A7-B850-61B2D773C3B0}" destId="{8219D058-D126-4271-9F74-FE2D5DA3015C}" srcOrd="0" destOrd="0" presId="urn:microsoft.com/office/officeart/2005/8/layout/default"/>
    <dgm:cxn modelId="{0DA200A7-3E28-4CEE-8197-773EE7A13EDF}" type="presOf" srcId="{5E3D3A48-6CBF-4B5B-953B-B5FA0218581F}" destId="{1200B450-C2F0-40DA-8238-E3E6C901A1AE}" srcOrd="0" destOrd="0" presId="urn:microsoft.com/office/officeart/2005/8/layout/default"/>
    <dgm:cxn modelId="{9B7564CF-BC9A-4ED2-9E13-2C704A706594}" type="presOf" srcId="{053A83B2-70C3-427E-9785-45A54F834D75}" destId="{9A83B717-08B8-4BA7-94C0-65672D018985}" srcOrd="0" destOrd="0" presId="urn:microsoft.com/office/officeart/2005/8/layout/default"/>
    <dgm:cxn modelId="{DFBAB4DC-B10D-42C0-8B80-ECE8FF8B3576}" srcId="{9FBA8086-D5B8-4D60-9B0E-9D7D37244BD2}" destId="{EDBE6F61-152C-462C-9FD6-7723B1B946A0}" srcOrd="0" destOrd="0" parTransId="{44088665-3B52-4A63-A3A2-1EBD5774E186}" sibTransId="{E0BF4CCA-42F0-4B9B-869D-15E2907BE058}"/>
    <dgm:cxn modelId="{06DC92EA-359C-4A61-8249-6B1B88D5A6FC}" type="presOf" srcId="{EDBE6F61-152C-462C-9FD6-7723B1B946A0}" destId="{C39DEAE8-F996-4D2C-8FB1-5346D68656E4}" srcOrd="0" destOrd="0" presId="urn:microsoft.com/office/officeart/2005/8/layout/default"/>
    <dgm:cxn modelId="{D01503A0-CAC9-4A5C-B4DC-A39D838636E8}" type="presParOf" srcId="{E2F4D0B4-CE7B-4E99-89D7-249AEEFC99BF}" destId="{C39DEAE8-F996-4D2C-8FB1-5346D68656E4}" srcOrd="0" destOrd="0" presId="urn:microsoft.com/office/officeart/2005/8/layout/default"/>
    <dgm:cxn modelId="{513B5BD4-7E5B-461B-BCEB-CD0DA9C954BD}" type="presParOf" srcId="{E2F4D0B4-CE7B-4E99-89D7-249AEEFC99BF}" destId="{9099E1B8-3E9B-46F0-81E8-DE6FC90C438E}" srcOrd="1" destOrd="0" presId="urn:microsoft.com/office/officeart/2005/8/layout/default"/>
    <dgm:cxn modelId="{A1FEBB0C-B9A6-48B9-B95C-84A86AF68BD1}" type="presParOf" srcId="{E2F4D0B4-CE7B-4E99-89D7-249AEEFC99BF}" destId="{6095027C-82EC-4CC3-89C0-5FC3E249EC78}" srcOrd="2" destOrd="0" presId="urn:microsoft.com/office/officeart/2005/8/layout/default"/>
    <dgm:cxn modelId="{EDF0D585-F56E-4BBC-9ADE-A99CDD6BBE67}" type="presParOf" srcId="{E2F4D0B4-CE7B-4E99-89D7-249AEEFC99BF}" destId="{0627B5C9-2AF6-4AFE-8881-53E919A88F69}" srcOrd="3" destOrd="0" presId="urn:microsoft.com/office/officeart/2005/8/layout/default"/>
    <dgm:cxn modelId="{AA3CA492-569E-4742-9461-B486982B529C}" type="presParOf" srcId="{E2F4D0B4-CE7B-4E99-89D7-249AEEFC99BF}" destId="{9A83B717-08B8-4BA7-94C0-65672D018985}" srcOrd="4" destOrd="0" presId="urn:microsoft.com/office/officeart/2005/8/layout/default"/>
    <dgm:cxn modelId="{ABED36FF-EC89-410D-AF48-4F79621B50FA}" type="presParOf" srcId="{E2F4D0B4-CE7B-4E99-89D7-249AEEFC99BF}" destId="{2E348BD8-3FDD-4FB7-B49D-F728EE0E6E87}" srcOrd="5" destOrd="0" presId="urn:microsoft.com/office/officeart/2005/8/layout/default"/>
    <dgm:cxn modelId="{389511B1-0398-494D-9D32-2C2762491AE8}" type="presParOf" srcId="{E2F4D0B4-CE7B-4E99-89D7-249AEEFC99BF}" destId="{8219D058-D126-4271-9F74-FE2D5DA3015C}" srcOrd="6" destOrd="0" presId="urn:microsoft.com/office/officeart/2005/8/layout/default"/>
    <dgm:cxn modelId="{4CA6469F-E883-47F7-A0C1-CFCAA62FB30C}" type="presParOf" srcId="{E2F4D0B4-CE7B-4E99-89D7-249AEEFC99BF}" destId="{6853DDFC-4BE0-4D52-AB7A-5870CB729DCC}" srcOrd="7" destOrd="0" presId="urn:microsoft.com/office/officeart/2005/8/layout/default"/>
    <dgm:cxn modelId="{10836F39-B2D3-480F-B12A-40385E3468C9}" type="presParOf" srcId="{E2F4D0B4-CE7B-4E99-89D7-249AEEFC99BF}" destId="{C9859B97-9D3C-4485-9844-3B6A2AAD6DBC}" srcOrd="8" destOrd="0" presId="urn:microsoft.com/office/officeart/2005/8/layout/default"/>
    <dgm:cxn modelId="{704A1EC7-D39B-40F7-8D1F-70DF32520717}" type="presParOf" srcId="{E2F4D0B4-CE7B-4E99-89D7-249AEEFC99BF}" destId="{6113880D-A154-4F47-BCFF-0F9D19778535}" srcOrd="9" destOrd="0" presId="urn:microsoft.com/office/officeart/2005/8/layout/default"/>
    <dgm:cxn modelId="{AADB95F1-4F01-485C-BC8D-5D7FB82C6C05}" type="presParOf" srcId="{E2F4D0B4-CE7B-4E99-89D7-249AEEFC99BF}" destId="{1200B450-C2F0-40DA-8238-E3E6C901A1A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FBA8086-D5B8-4D60-9B0E-9D7D37244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BE6F61-152C-462C-9FD6-7723B1B946A0}">
      <dgm:prSet phldrT="[Texto]"/>
      <dgm:spPr/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Veus-Donna</a:t>
          </a:r>
          <a:endParaRPr lang="es-ES" b="1" dirty="0"/>
        </a:p>
      </dgm:t>
    </dgm:pt>
    <dgm:pt modelId="{44088665-3B52-4A63-A3A2-1EBD5774E186}" type="parTrans" cxnId="{DFBAB4DC-B10D-42C0-8B80-ECE8FF8B3576}">
      <dgm:prSet/>
      <dgm:spPr/>
      <dgm:t>
        <a:bodyPr/>
        <a:lstStyle/>
        <a:p>
          <a:endParaRPr lang="es-ES"/>
        </a:p>
      </dgm:t>
    </dgm:pt>
    <dgm:pt modelId="{E0BF4CCA-42F0-4B9B-869D-15E2907BE058}" type="sibTrans" cxnId="{DFBAB4DC-B10D-42C0-8B80-ECE8FF8B3576}">
      <dgm:prSet/>
      <dgm:spPr/>
      <dgm:t>
        <a:bodyPr/>
        <a:lstStyle/>
        <a:p>
          <a:endParaRPr lang="es-ES"/>
        </a:p>
      </dgm:t>
    </dgm:pt>
    <dgm:pt modelId="{BE0829C9-A1F8-4C97-BBD7-566544E685CD}">
      <dgm:prSet phldrT="[Texto]"/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s-ES" dirty="0" err="1"/>
            <a:t>Servei</a:t>
          </a:r>
          <a:r>
            <a:rPr lang="es-ES" dirty="0"/>
            <a:t> </a:t>
          </a:r>
          <a:r>
            <a:rPr lang="es-ES" dirty="0" err="1"/>
            <a:t>d’Atenció</a:t>
          </a:r>
          <a:r>
            <a:rPr lang="es-ES" dirty="0"/>
            <a:t> a la Dona (SAD)</a:t>
          </a:r>
        </a:p>
      </dgm:t>
    </dgm:pt>
    <dgm:pt modelId="{EE21B874-F9B6-4CEF-BE1A-23D09CF52CD5}" type="parTrans" cxnId="{673ED83A-BE5E-4760-A46F-520C6AD8544B}">
      <dgm:prSet/>
      <dgm:spPr/>
      <dgm:t>
        <a:bodyPr/>
        <a:lstStyle/>
        <a:p>
          <a:endParaRPr lang="es-ES"/>
        </a:p>
      </dgm:t>
    </dgm:pt>
    <dgm:pt modelId="{6B69D1AB-29AC-4E06-A453-607761A1A49C}" type="sibTrans" cxnId="{673ED83A-BE5E-4760-A46F-520C6AD8544B}">
      <dgm:prSet/>
      <dgm:spPr/>
      <dgm:t>
        <a:bodyPr/>
        <a:lstStyle/>
        <a:p>
          <a:endParaRPr lang="es-ES"/>
        </a:p>
      </dgm:t>
    </dgm:pt>
    <dgm:pt modelId="{053A83B2-70C3-427E-9785-45A54F834D75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err="1"/>
            <a:t>Fundació</a:t>
          </a:r>
          <a:r>
            <a:rPr lang="es-ES" dirty="0"/>
            <a:t> </a:t>
          </a:r>
          <a:r>
            <a:rPr lang="es-ES" dirty="0" err="1"/>
            <a:t>Vicki</a:t>
          </a:r>
          <a:r>
            <a:rPr lang="es-ES" dirty="0"/>
            <a:t> </a:t>
          </a:r>
          <a:r>
            <a:rPr lang="es-ES" dirty="0" err="1"/>
            <a:t>Bernadet</a:t>
          </a:r>
          <a:endParaRPr lang="es-ES" dirty="0"/>
        </a:p>
      </dgm:t>
    </dgm:pt>
    <dgm:pt modelId="{4813C495-9106-4E89-9C78-16C84BBC776E}" type="parTrans" cxnId="{4CED1327-A4C7-46F9-A548-AC8DB58009D4}">
      <dgm:prSet/>
      <dgm:spPr/>
      <dgm:t>
        <a:bodyPr/>
        <a:lstStyle/>
        <a:p>
          <a:endParaRPr lang="es-ES"/>
        </a:p>
      </dgm:t>
    </dgm:pt>
    <dgm:pt modelId="{FFD00FF6-E3E6-4ACD-9CC3-E9FC8A1DCEAB}" type="sibTrans" cxnId="{4CED1327-A4C7-46F9-A548-AC8DB58009D4}">
      <dgm:prSet/>
      <dgm:spPr/>
      <dgm:t>
        <a:bodyPr/>
        <a:lstStyle/>
        <a:p>
          <a:endParaRPr lang="es-ES"/>
        </a:p>
      </dgm:t>
    </dgm:pt>
    <dgm:pt modelId="{2F28E0F7-3442-49A7-B850-61B2D773C3B0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err="1"/>
            <a:t>Associació</a:t>
          </a:r>
          <a:r>
            <a:rPr lang="es-ES" dirty="0"/>
            <a:t> </a:t>
          </a:r>
          <a:r>
            <a:rPr lang="es-ES" dirty="0" err="1"/>
            <a:t>Acsar</a:t>
          </a:r>
          <a:endParaRPr lang="es-ES" dirty="0"/>
        </a:p>
      </dgm:t>
    </dgm:pt>
    <dgm:pt modelId="{C568E0A8-582C-4233-AFE3-99E887B8EFFD}" type="parTrans" cxnId="{5C356D03-D39D-4FA4-AFD5-52CB007021FE}">
      <dgm:prSet/>
      <dgm:spPr/>
      <dgm:t>
        <a:bodyPr/>
        <a:lstStyle/>
        <a:p>
          <a:endParaRPr lang="es-ES"/>
        </a:p>
      </dgm:t>
    </dgm:pt>
    <dgm:pt modelId="{908F5675-22D4-47B4-9161-2C9372C08C88}" type="sibTrans" cxnId="{5C356D03-D39D-4FA4-AFD5-52CB007021FE}">
      <dgm:prSet/>
      <dgm:spPr/>
      <dgm:t>
        <a:bodyPr/>
        <a:lstStyle/>
        <a:p>
          <a:endParaRPr lang="es-ES"/>
        </a:p>
      </dgm:t>
    </dgm:pt>
    <dgm:pt modelId="{DC174DF7-27CF-47FC-8623-B948951DCA6D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 err="1"/>
            <a:t>Creu</a:t>
          </a:r>
          <a:r>
            <a:rPr lang="es-ES" dirty="0"/>
            <a:t> Roja Catalunya</a:t>
          </a:r>
        </a:p>
      </dgm:t>
    </dgm:pt>
    <dgm:pt modelId="{6C54DFAC-8F42-4046-86D7-54868ED6EA01}" type="parTrans" cxnId="{E58A6E46-64F2-4A14-A483-7138F9C014FB}">
      <dgm:prSet/>
      <dgm:spPr/>
      <dgm:t>
        <a:bodyPr/>
        <a:lstStyle/>
        <a:p>
          <a:endParaRPr lang="es-ES"/>
        </a:p>
      </dgm:t>
    </dgm:pt>
    <dgm:pt modelId="{30E983FB-6685-4978-8F94-A5FB1AE54050}" type="sibTrans" cxnId="{E58A6E46-64F2-4A14-A483-7138F9C014FB}">
      <dgm:prSet/>
      <dgm:spPr/>
      <dgm:t>
        <a:bodyPr/>
        <a:lstStyle/>
        <a:p>
          <a:endParaRPr lang="es-ES"/>
        </a:p>
      </dgm:t>
    </dgm:pt>
    <dgm:pt modelId="{5E3D3A48-6CBF-4B5B-953B-B5FA0218581F}">
      <dgm:prSet phldrT="[Texto]"/>
      <dgm:spPr>
        <a:solidFill>
          <a:schemeClr val="accent1"/>
        </a:solidFill>
      </dgm:spPr>
      <dgm:t>
        <a:bodyPr/>
        <a:lstStyle/>
        <a:p>
          <a:r>
            <a:rPr lang="es-ES" dirty="0"/>
            <a:t>Centro Psicología CANVIS</a:t>
          </a:r>
        </a:p>
      </dgm:t>
    </dgm:pt>
    <dgm:pt modelId="{AA9860AE-AFAD-4BA7-A5AF-F1D1FEA87A33}" type="parTrans" cxnId="{BDD8D26C-5770-4A72-9D84-B70CB0D80AAB}">
      <dgm:prSet/>
      <dgm:spPr/>
      <dgm:t>
        <a:bodyPr/>
        <a:lstStyle/>
        <a:p>
          <a:endParaRPr lang="es-ES"/>
        </a:p>
      </dgm:t>
    </dgm:pt>
    <dgm:pt modelId="{1B32521F-001E-44CD-B541-5F912C261B40}" type="sibTrans" cxnId="{BDD8D26C-5770-4A72-9D84-B70CB0D80AAB}">
      <dgm:prSet/>
      <dgm:spPr/>
      <dgm:t>
        <a:bodyPr/>
        <a:lstStyle/>
        <a:p>
          <a:endParaRPr lang="es-ES"/>
        </a:p>
      </dgm:t>
    </dgm:pt>
    <dgm:pt modelId="{E2F4D0B4-CE7B-4E99-89D7-249AEEFC99BF}" type="pres">
      <dgm:prSet presAssocID="{9FBA8086-D5B8-4D60-9B0E-9D7D37244BD2}" presName="diagram" presStyleCnt="0">
        <dgm:presLayoutVars>
          <dgm:dir/>
          <dgm:resizeHandles val="exact"/>
        </dgm:presLayoutVars>
      </dgm:prSet>
      <dgm:spPr/>
    </dgm:pt>
    <dgm:pt modelId="{C39DEAE8-F996-4D2C-8FB1-5346D68656E4}" type="pres">
      <dgm:prSet presAssocID="{EDBE6F61-152C-462C-9FD6-7723B1B946A0}" presName="node" presStyleLbl="node1" presStyleIdx="0" presStyleCnt="6">
        <dgm:presLayoutVars>
          <dgm:bulletEnabled val="1"/>
        </dgm:presLayoutVars>
      </dgm:prSet>
      <dgm:spPr/>
    </dgm:pt>
    <dgm:pt modelId="{9099E1B8-3E9B-46F0-81E8-DE6FC90C438E}" type="pres">
      <dgm:prSet presAssocID="{E0BF4CCA-42F0-4B9B-869D-15E2907BE058}" presName="sibTrans" presStyleCnt="0"/>
      <dgm:spPr/>
    </dgm:pt>
    <dgm:pt modelId="{6095027C-82EC-4CC3-89C0-5FC3E249EC78}" type="pres">
      <dgm:prSet presAssocID="{BE0829C9-A1F8-4C97-BBD7-566544E685CD}" presName="node" presStyleLbl="node1" presStyleIdx="1" presStyleCnt="6">
        <dgm:presLayoutVars>
          <dgm:bulletEnabled val="1"/>
        </dgm:presLayoutVars>
      </dgm:prSet>
      <dgm:spPr/>
    </dgm:pt>
    <dgm:pt modelId="{0627B5C9-2AF6-4AFE-8881-53E919A88F69}" type="pres">
      <dgm:prSet presAssocID="{6B69D1AB-29AC-4E06-A453-607761A1A49C}" presName="sibTrans" presStyleCnt="0"/>
      <dgm:spPr/>
    </dgm:pt>
    <dgm:pt modelId="{9A83B717-08B8-4BA7-94C0-65672D018985}" type="pres">
      <dgm:prSet presAssocID="{053A83B2-70C3-427E-9785-45A54F834D75}" presName="node" presStyleLbl="node1" presStyleIdx="2" presStyleCnt="6">
        <dgm:presLayoutVars>
          <dgm:bulletEnabled val="1"/>
        </dgm:presLayoutVars>
      </dgm:prSet>
      <dgm:spPr/>
    </dgm:pt>
    <dgm:pt modelId="{2E348BD8-3FDD-4FB7-B49D-F728EE0E6E87}" type="pres">
      <dgm:prSet presAssocID="{FFD00FF6-E3E6-4ACD-9CC3-E9FC8A1DCEAB}" presName="sibTrans" presStyleCnt="0"/>
      <dgm:spPr/>
    </dgm:pt>
    <dgm:pt modelId="{8219D058-D126-4271-9F74-FE2D5DA3015C}" type="pres">
      <dgm:prSet presAssocID="{2F28E0F7-3442-49A7-B850-61B2D773C3B0}" presName="node" presStyleLbl="node1" presStyleIdx="3" presStyleCnt="6">
        <dgm:presLayoutVars>
          <dgm:bulletEnabled val="1"/>
        </dgm:presLayoutVars>
      </dgm:prSet>
      <dgm:spPr/>
    </dgm:pt>
    <dgm:pt modelId="{6853DDFC-4BE0-4D52-AB7A-5870CB729DCC}" type="pres">
      <dgm:prSet presAssocID="{908F5675-22D4-47B4-9161-2C9372C08C88}" presName="sibTrans" presStyleCnt="0"/>
      <dgm:spPr/>
    </dgm:pt>
    <dgm:pt modelId="{C9859B97-9D3C-4485-9844-3B6A2AAD6DBC}" type="pres">
      <dgm:prSet presAssocID="{DC174DF7-27CF-47FC-8623-B948951DCA6D}" presName="node" presStyleLbl="node1" presStyleIdx="4" presStyleCnt="6">
        <dgm:presLayoutVars>
          <dgm:bulletEnabled val="1"/>
        </dgm:presLayoutVars>
      </dgm:prSet>
      <dgm:spPr/>
    </dgm:pt>
    <dgm:pt modelId="{6113880D-A154-4F47-BCFF-0F9D19778535}" type="pres">
      <dgm:prSet presAssocID="{30E983FB-6685-4978-8F94-A5FB1AE54050}" presName="sibTrans" presStyleCnt="0"/>
      <dgm:spPr/>
    </dgm:pt>
    <dgm:pt modelId="{1200B450-C2F0-40DA-8238-E3E6C901A1AE}" type="pres">
      <dgm:prSet presAssocID="{5E3D3A48-6CBF-4B5B-953B-B5FA0218581F}" presName="node" presStyleLbl="node1" presStyleIdx="5" presStyleCnt="6">
        <dgm:presLayoutVars>
          <dgm:bulletEnabled val="1"/>
        </dgm:presLayoutVars>
      </dgm:prSet>
      <dgm:spPr/>
    </dgm:pt>
  </dgm:ptLst>
  <dgm:cxnLst>
    <dgm:cxn modelId="{5C356D03-D39D-4FA4-AFD5-52CB007021FE}" srcId="{9FBA8086-D5B8-4D60-9B0E-9D7D37244BD2}" destId="{2F28E0F7-3442-49A7-B850-61B2D773C3B0}" srcOrd="3" destOrd="0" parTransId="{C568E0A8-582C-4233-AFE3-99E887B8EFFD}" sibTransId="{908F5675-22D4-47B4-9161-2C9372C08C88}"/>
    <dgm:cxn modelId="{8686D114-1F59-4CA2-AA65-AF39D9F9784C}" type="presOf" srcId="{DC174DF7-27CF-47FC-8623-B948951DCA6D}" destId="{C9859B97-9D3C-4485-9844-3B6A2AAD6DBC}" srcOrd="0" destOrd="0" presId="urn:microsoft.com/office/officeart/2005/8/layout/default"/>
    <dgm:cxn modelId="{85FA6A1B-7C75-42D1-9B83-8086CDA7D962}" type="presOf" srcId="{9FBA8086-D5B8-4D60-9B0E-9D7D37244BD2}" destId="{E2F4D0B4-CE7B-4E99-89D7-249AEEFC99BF}" srcOrd="0" destOrd="0" presId="urn:microsoft.com/office/officeart/2005/8/layout/default"/>
    <dgm:cxn modelId="{E91B3625-8FE1-42B3-9FD4-823190238317}" type="presOf" srcId="{BE0829C9-A1F8-4C97-BBD7-566544E685CD}" destId="{6095027C-82EC-4CC3-89C0-5FC3E249EC78}" srcOrd="0" destOrd="0" presId="urn:microsoft.com/office/officeart/2005/8/layout/default"/>
    <dgm:cxn modelId="{4CED1327-A4C7-46F9-A548-AC8DB58009D4}" srcId="{9FBA8086-D5B8-4D60-9B0E-9D7D37244BD2}" destId="{053A83B2-70C3-427E-9785-45A54F834D75}" srcOrd="2" destOrd="0" parTransId="{4813C495-9106-4E89-9C78-16C84BBC776E}" sibTransId="{FFD00FF6-E3E6-4ACD-9CC3-E9FC8A1DCEAB}"/>
    <dgm:cxn modelId="{673ED83A-BE5E-4760-A46F-520C6AD8544B}" srcId="{9FBA8086-D5B8-4D60-9B0E-9D7D37244BD2}" destId="{BE0829C9-A1F8-4C97-BBD7-566544E685CD}" srcOrd="1" destOrd="0" parTransId="{EE21B874-F9B6-4CEF-BE1A-23D09CF52CD5}" sibTransId="{6B69D1AB-29AC-4E06-A453-607761A1A49C}"/>
    <dgm:cxn modelId="{E58A6E46-64F2-4A14-A483-7138F9C014FB}" srcId="{9FBA8086-D5B8-4D60-9B0E-9D7D37244BD2}" destId="{DC174DF7-27CF-47FC-8623-B948951DCA6D}" srcOrd="4" destOrd="0" parTransId="{6C54DFAC-8F42-4046-86D7-54868ED6EA01}" sibTransId="{30E983FB-6685-4978-8F94-A5FB1AE54050}"/>
    <dgm:cxn modelId="{BDD8D26C-5770-4A72-9D84-B70CB0D80AAB}" srcId="{9FBA8086-D5B8-4D60-9B0E-9D7D37244BD2}" destId="{5E3D3A48-6CBF-4B5B-953B-B5FA0218581F}" srcOrd="5" destOrd="0" parTransId="{AA9860AE-AFAD-4BA7-A5AF-F1D1FEA87A33}" sibTransId="{1B32521F-001E-44CD-B541-5F912C261B40}"/>
    <dgm:cxn modelId="{B93B1781-1324-4B30-8C13-BDED26F5571C}" type="presOf" srcId="{2F28E0F7-3442-49A7-B850-61B2D773C3B0}" destId="{8219D058-D126-4271-9F74-FE2D5DA3015C}" srcOrd="0" destOrd="0" presId="urn:microsoft.com/office/officeart/2005/8/layout/default"/>
    <dgm:cxn modelId="{0DA200A7-3E28-4CEE-8197-773EE7A13EDF}" type="presOf" srcId="{5E3D3A48-6CBF-4B5B-953B-B5FA0218581F}" destId="{1200B450-C2F0-40DA-8238-E3E6C901A1AE}" srcOrd="0" destOrd="0" presId="urn:microsoft.com/office/officeart/2005/8/layout/default"/>
    <dgm:cxn modelId="{9B7564CF-BC9A-4ED2-9E13-2C704A706594}" type="presOf" srcId="{053A83B2-70C3-427E-9785-45A54F834D75}" destId="{9A83B717-08B8-4BA7-94C0-65672D018985}" srcOrd="0" destOrd="0" presId="urn:microsoft.com/office/officeart/2005/8/layout/default"/>
    <dgm:cxn modelId="{DFBAB4DC-B10D-42C0-8B80-ECE8FF8B3576}" srcId="{9FBA8086-D5B8-4D60-9B0E-9D7D37244BD2}" destId="{EDBE6F61-152C-462C-9FD6-7723B1B946A0}" srcOrd="0" destOrd="0" parTransId="{44088665-3B52-4A63-A3A2-1EBD5774E186}" sibTransId="{E0BF4CCA-42F0-4B9B-869D-15E2907BE058}"/>
    <dgm:cxn modelId="{06DC92EA-359C-4A61-8249-6B1B88D5A6FC}" type="presOf" srcId="{EDBE6F61-152C-462C-9FD6-7723B1B946A0}" destId="{C39DEAE8-F996-4D2C-8FB1-5346D68656E4}" srcOrd="0" destOrd="0" presId="urn:microsoft.com/office/officeart/2005/8/layout/default"/>
    <dgm:cxn modelId="{D01503A0-CAC9-4A5C-B4DC-A39D838636E8}" type="presParOf" srcId="{E2F4D0B4-CE7B-4E99-89D7-249AEEFC99BF}" destId="{C39DEAE8-F996-4D2C-8FB1-5346D68656E4}" srcOrd="0" destOrd="0" presId="urn:microsoft.com/office/officeart/2005/8/layout/default"/>
    <dgm:cxn modelId="{513B5BD4-7E5B-461B-BCEB-CD0DA9C954BD}" type="presParOf" srcId="{E2F4D0B4-CE7B-4E99-89D7-249AEEFC99BF}" destId="{9099E1B8-3E9B-46F0-81E8-DE6FC90C438E}" srcOrd="1" destOrd="0" presId="urn:microsoft.com/office/officeart/2005/8/layout/default"/>
    <dgm:cxn modelId="{A1FEBB0C-B9A6-48B9-B95C-84A86AF68BD1}" type="presParOf" srcId="{E2F4D0B4-CE7B-4E99-89D7-249AEEFC99BF}" destId="{6095027C-82EC-4CC3-89C0-5FC3E249EC78}" srcOrd="2" destOrd="0" presId="urn:microsoft.com/office/officeart/2005/8/layout/default"/>
    <dgm:cxn modelId="{EDF0D585-F56E-4BBC-9ADE-A99CDD6BBE67}" type="presParOf" srcId="{E2F4D0B4-CE7B-4E99-89D7-249AEEFC99BF}" destId="{0627B5C9-2AF6-4AFE-8881-53E919A88F69}" srcOrd="3" destOrd="0" presId="urn:microsoft.com/office/officeart/2005/8/layout/default"/>
    <dgm:cxn modelId="{AA3CA492-569E-4742-9461-B486982B529C}" type="presParOf" srcId="{E2F4D0B4-CE7B-4E99-89D7-249AEEFC99BF}" destId="{9A83B717-08B8-4BA7-94C0-65672D018985}" srcOrd="4" destOrd="0" presId="urn:microsoft.com/office/officeart/2005/8/layout/default"/>
    <dgm:cxn modelId="{ABED36FF-EC89-410D-AF48-4F79621B50FA}" type="presParOf" srcId="{E2F4D0B4-CE7B-4E99-89D7-249AEEFC99BF}" destId="{2E348BD8-3FDD-4FB7-B49D-F728EE0E6E87}" srcOrd="5" destOrd="0" presId="urn:microsoft.com/office/officeart/2005/8/layout/default"/>
    <dgm:cxn modelId="{389511B1-0398-494D-9D32-2C2762491AE8}" type="presParOf" srcId="{E2F4D0B4-CE7B-4E99-89D7-249AEEFC99BF}" destId="{8219D058-D126-4271-9F74-FE2D5DA3015C}" srcOrd="6" destOrd="0" presId="urn:microsoft.com/office/officeart/2005/8/layout/default"/>
    <dgm:cxn modelId="{4CA6469F-E883-47F7-A0C1-CFCAA62FB30C}" type="presParOf" srcId="{E2F4D0B4-CE7B-4E99-89D7-249AEEFC99BF}" destId="{6853DDFC-4BE0-4D52-AB7A-5870CB729DCC}" srcOrd="7" destOrd="0" presId="urn:microsoft.com/office/officeart/2005/8/layout/default"/>
    <dgm:cxn modelId="{10836F39-B2D3-480F-B12A-40385E3468C9}" type="presParOf" srcId="{E2F4D0B4-CE7B-4E99-89D7-249AEEFC99BF}" destId="{C9859B97-9D3C-4485-9844-3B6A2AAD6DBC}" srcOrd="8" destOrd="0" presId="urn:microsoft.com/office/officeart/2005/8/layout/default"/>
    <dgm:cxn modelId="{704A1EC7-D39B-40F7-8D1F-70DF32520717}" type="presParOf" srcId="{E2F4D0B4-CE7B-4E99-89D7-249AEEFC99BF}" destId="{6113880D-A154-4F47-BCFF-0F9D19778535}" srcOrd="9" destOrd="0" presId="urn:microsoft.com/office/officeart/2005/8/layout/default"/>
    <dgm:cxn modelId="{AADB95F1-4F01-485C-BC8D-5D7FB82C6C05}" type="presParOf" srcId="{E2F4D0B4-CE7B-4E99-89D7-249AEEFC99BF}" destId="{1200B450-C2F0-40DA-8238-E3E6C901A1A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FBA8086-D5B8-4D60-9B0E-9D7D37244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BE6F61-152C-462C-9FD6-7723B1B946A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Veus-Donna</a:t>
          </a:r>
          <a:endParaRPr lang="es-ES" b="1" dirty="0"/>
        </a:p>
      </dgm:t>
    </dgm:pt>
    <dgm:pt modelId="{44088665-3B52-4A63-A3A2-1EBD5774E186}" type="parTrans" cxnId="{DFBAB4DC-B10D-42C0-8B80-ECE8FF8B3576}">
      <dgm:prSet/>
      <dgm:spPr/>
      <dgm:t>
        <a:bodyPr/>
        <a:lstStyle/>
        <a:p>
          <a:endParaRPr lang="es-ES"/>
        </a:p>
      </dgm:t>
    </dgm:pt>
    <dgm:pt modelId="{E0BF4CCA-42F0-4B9B-869D-15E2907BE058}" type="sibTrans" cxnId="{DFBAB4DC-B10D-42C0-8B80-ECE8FF8B3576}">
      <dgm:prSet/>
      <dgm:spPr/>
      <dgm:t>
        <a:bodyPr/>
        <a:lstStyle/>
        <a:p>
          <a:endParaRPr lang="es-ES"/>
        </a:p>
      </dgm:t>
    </dgm:pt>
    <dgm:pt modelId="{BE0829C9-A1F8-4C97-BBD7-566544E685C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Servei</a:t>
          </a:r>
          <a:r>
            <a:rPr lang="es-ES" b="1" dirty="0"/>
            <a:t> </a:t>
          </a:r>
          <a:r>
            <a:rPr lang="es-ES" b="1" dirty="0" err="1"/>
            <a:t>d’Atenció</a:t>
          </a:r>
          <a:r>
            <a:rPr lang="es-ES" b="1" dirty="0"/>
            <a:t> a la Dona (SAD)</a:t>
          </a:r>
        </a:p>
      </dgm:t>
    </dgm:pt>
    <dgm:pt modelId="{EE21B874-F9B6-4CEF-BE1A-23D09CF52CD5}" type="parTrans" cxnId="{673ED83A-BE5E-4760-A46F-520C6AD8544B}">
      <dgm:prSet/>
      <dgm:spPr/>
      <dgm:t>
        <a:bodyPr/>
        <a:lstStyle/>
        <a:p>
          <a:endParaRPr lang="es-ES"/>
        </a:p>
      </dgm:t>
    </dgm:pt>
    <dgm:pt modelId="{6B69D1AB-29AC-4E06-A453-607761A1A49C}" type="sibTrans" cxnId="{673ED83A-BE5E-4760-A46F-520C6AD8544B}">
      <dgm:prSet/>
      <dgm:spPr/>
      <dgm:t>
        <a:bodyPr/>
        <a:lstStyle/>
        <a:p>
          <a:endParaRPr lang="es-ES"/>
        </a:p>
      </dgm:t>
    </dgm:pt>
    <dgm:pt modelId="{053A83B2-70C3-427E-9785-45A54F834D75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Fundació</a:t>
          </a:r>
          <a:r>
            <a:rPr lang="es-ES" b="1" dirty="0"/>
            <a:t> </a:t>
          </a:r>
          <a:r>
            <a:rPr lang="es-ES" b="1" dirty="0" err="1"/>
            <a:t>Vicki</a:t>
          </a:r>
          <a:r>
            <a:rPr lang="es-ES" b="1" dirty="0"/>
            <a:t> </a:t>
          </a:r>
          <a:r>
            <a:rPr lang="es-ES" b="1" dirty="0" err="1"/>
            <a:t>Bernadet</a:t>
          </a:r>
          <a:endParaRPr lang="es-ES" b="1" dirty="0"/>
        </a:p>
      </dgm:t>
    </dgm:pt>
    <dgm:pt modelId="{4813C495-9106-4E89-9C78-16C84BBC776E}" type="parTrans" cxnId="{4CED1327-A4C7-46F9-A548-AC8DB58009D4}">
      <dgm:prSet/>
      <dgm:spPr/>
      <dgm:t>
        <a:bodyPr/>
        <a:lstStyle/>
        <a:p>
          <a:endParaRPr lang="es-ES"/>
        </a:p>
      </dgm:t>
    </dgm:pt>
    <dgm:pt modelId="{FFD00FF6-E3E6-4ACD-9CC3-E9FC8A1DCEAB}" type="sibTrans" cxnId="{4CED1327-A4C7-46F9-A548-AC8DB58009D4}">
      <dgm:prSet/>
      <dgm:spPr/>
      <dgm:t>
        <a:bodyPr/>
        <a:lstStyle/>
        <a:p>
          <a:endParaRPr lang="es-ES"/>
        </a:p>
      </dgm:t>
    </dgm:pt>
    <dgm:pt modelId="{2F28E0F7-3442-49A7-B850-61B2D773C3B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Acsar</a:t>
          </a:r>
          <a:endParaRPr lang="es-ES" b="1" dirty="0"/>
        </a:p>
      </dgm:t>
    </dgm:pt>
    <dgm:pt modelId="{C568E0A8-582C-4233-AFE3-99E887B8EFFD}" type="parTrans" cxnId="{5C356D03-D39D-4FA4-AFD5-52CB007021FE}">
      <dgm:prSet/>
      <dgm:spPr/>
      <dgm:t>
        <a:bodyPr/>
        <a:lstStyle/>
        <a:p>
          <a:endParaRPr lang="es-ES"/>
        </a:p>
      </dgm:t>
    </dgm:pt>
    <dgm:pt modelId="{908F5675-22D4-47B4-9161-2C9372C08C88}" type="sibTrans" cxnId="{5C356D03-D39D-4FA4-AFD5-52CB007021FE}">
      <dgm:prSet/>
      <dgm:spPr/>
      <dgm:t>
        <a:bodyPr/>
        <a:lstStyle/>
        <a:p>
          <a:endParaRPr lang="es-ES"/>
        </a:p>
      </dgm:t>
    </dgm:pt>
    <dgm:pt modelId="{DC174DF7-27CF-47FC-8623-B948951DCA6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Creu</a:t>
          </a:r>
          <a:r>
            <a:rPr lang="es-ES" b="1" dirty="0"/>
            <a:t> Roja Catalunya</a:t>
          </a:r>
        </a:p>
      </dgm:t>
    </dgm:pt>
    <dgm:pt modelId="{6C54DFAC-8F42-4046-86D7-54868ED6EA01}" type="parTrans" cxnId="{E58A6E46-64F2-4A14-A483-7138F9C014FB}">
      <dgm:prSet/>
      <dgm:spPr/>
      <dgm:t>
        <a:bodyPr/>
        <a:lstStyle/>
        <a:p>
          <a:endParaRPr lang="es-ES"/>
        </a:p>
      </dgm:t>
    </dgm:pt>
    <dgm:pt modelId="{30E983FB-6685-4978-8F94-A5FB1AE54050}" type="sibTrans" cxnId="{E58A6E46-64F2-4A14-A483-7138F9C014FB}">
      <dgm:prSet/>
      <dgm:spPr/>
      <dgm:t>
        <a:bodyPr/>
        <a:lstStyle/>
        <a:p>
          <a:endParaRPr lang="es-ES"/>
        </a:p>
      </dgm:t>
    </dgm:pt>
    <dgm:pt modelId="{5E3D3A48-6CBF-4B5B-953B-B5FA0218581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Centro Psicología CANVIS</a:t>
          </a:r>
        </a:p>
      </dgm:t>
    </dgm:pt>
    <dgm:pt modelId="{AA9860AE-AFAD-4BA7-A5AF-F1D1FEA87A33}" type="parTrans" cxnId="{BDD8D26C-5770-4A72-9D84-B70CB0D80AAB}">
      <dgm:prSet/>
      <dgm:spPr/>
      <dgm:t>
        <a:bodyPr/>
        <a:lstStyle/>
        <a:p>
          <a:endParaRPr lang="es-ES"/>
        </a:p>
      </dgm:t>
    </dgm:pt>
    <dgm:pt modelId="{1B32521F-001E-44CD-B541-5F912C261B40}" type="sibTrans" cxnId="{BDD8D26C-5770-4A72-9D84-B70CB0D80AAB}">
      <dgm:prSet/>
      <dgm:spPr/>
      <dgm:t>
        <a:bodyPr/>
        <a:lstStyle/>
        <a:p>
          <a:endParaRPr lang="es-ES"/>
        </a:p>
      </dgm:t>
    </dgm:pt>
    <dgm:pt modelId="{E2F4D0B4-CE7B-4E99-89D7-249AEEFC99BF}" type="pres">
      <dgm:prSet presAssocID="{9FBA8086-D5B8-4D60-9B0E-9D7D37244BD2}" presName="diagram" presStyleCnt="0">
        <dgm:presLayoutVars>
          <dgm:dir/>
          <dgm:resizeHandles val="exact"/>
        </dgm:presLayoutVars>
      </dgm:prSet>
      <dgm:spPr/>
    </dgm:pt>
    <dgm:pt modelId="{C39DEAE8-F996-4D2C-8FB1-5346D68656E4}" type="pres">
      <dgm:prSet presAssocID="{EDBE6F61-152C-462C-9FD6-7723B1B946A0}" presName="node" presStyleLbl="node1" presStyleIdx="0" presStyleCnt="6">
        <dgm:presLayoutVars>
          <dgm:bulletEnabled val="1"/>
        </dgm:presLayoutVars>
      </dgm:prSet>
      <dgm:spPr/>
    </dgm:pt>
    <dgm:pt modelId="{9099E1B8-3E9B-46F0-81E8-DE6FC90C438E}" type="pres">
      <dgm:prSet presAssocID="{E0BF4CCA-42F0-4B9B-869D-15E2907BE058}" presName="sibTrans" presStyleCnt="0"/>
      <dgm:spPr/>
    </dgm:pt>
    <dgm:pt modelId="{6095027C-82EC-4CC3-89C0-5FC3E249EC78}" type="pres">
      <dgm:prSet presAssocID="{BE0829C9-A1F8-4C97-BBD7-566544E685CD}" presName="node" presStyleLbl="node1" presStyleIdx="1" presStyleCnt="6">
        <dgm:presLayoutVars>
          <dgm:bulletEnabled val="1"/>
        </dgm:presLayoutVars>
      </dgm:prSet>
      <dgm:spPr/>
    </dgm:pt>
    <dgm:pt modelId="{0627B5C9-2AF6-4AFE-8881-53E919A88F69}" type="pres">
      <dgm:prSet presAssocID="{6B69D1AB-29AC-4E06-A453-607761A1A49C}" presName="sibTrans" presStyleCnt="0"/>
      <dgm:spPr/>
    </dgm:pt>
    <dgm:pt modelId="{9A83B717-08B8-4BA7-94C0-65672D018985}" type="pres">
      <dgm:prSet presAssocID="{053A83B2-70C3-427E-9785-45A54F834D75}" presName="node" presStyleLbl="node1" presStyleIdx="2" presStyleCnt="6">
        <dgm:presLayoutVars>
          <dgm:bulletEnabled val="1"/>
        </dgm:presLayoutVars>
      </dgm:prSet>
      <dgm:spPr/>
    </dgm:pt>
    <dgm:pt modelId="{2E348BD8-3FDD-4FB7-B49D-F728EE0E6E87}" type="pres">
      <dgm:prSet presAssocID="{FFD00FF6-E3E6-4ACD-9CC3-E9FC8A1DCEAB}" presName="sibTrans" presStyleCnt="0"/>
      <dgm:spPr/>
    </dgm:pt>
    <dgm:pt modelId="{8219D058-D126-4271-9F74-FE2D5DA3015C}" type="pres">
      <dgm:prSet presAssocID="{2F28E0F7-3442-49A7-B850-61B2D773C3B0}" presName="node" presStyleLbl="node1" presStyleIdx="3" presStyleCnt="6">
        <dgm:presLayoutVars>
          <dgm:bulletEnabled val="1"/>
        </dgm:presLayoutVars>
      </dgm:prSet>
      <dgm:spPr/>
    </dgm:pt>
    <dgm:pt modelId="{6853DDFC-4BE0-4D52-AB7A-5870CB729DCC}" type="pres">
      <dgm:prSet presAssocID="{908F5675-22D4-47B4-9161-2C9372C08C88}" presName="sibTrans" presStyleCnt="0"/>
      <dgm:spPr/>
    </dgm:pt>
    <dgm:pt modelId="{C9859B97-9D3C-4485-9844-3B6A2AAD6DBC}" type="pres">
      <dgm:prSet presAssocID="{DC174DF7-27CF-47FC-8623-B948951DCA6D}" presName="node" presStyleLbl="node1" presStyleIdx="4" presStyleCnt="6">
        <dgm:presLayoutVars>
          <dgm:bulletEnabled val="1"/>
        </dgm:presLayoutVars>
      </dgm:prSet>
      <dgm:spPr/>
    </dgm:pt>
    <dgm:pt modelId="{6113880D-A154-4F47-BCFF-0F9D19778535}" type="pres">
      <dgm:prSet presAssocID="{30E983FB-6685-4978-8F94-A5FB1AE54050}" presName="sibTrans" presStyleCnt="0"/>
      <dgm:spPr/>
    </dgm:pt>
    <dgm:pt modelId="{1200B450-C2F0-40DA-8238-E3E6C901A1AE}" type="pres">
      <dgm:prSet presAssocID="{5E3D3A48-6CBF-4B5B-953B-B5FA0218581F}" presName="node" presStyleLbl="node1" presStyleIdx="5" presStyleCnt="6">
        <dgm:presLayoutVars>
          <dgm:bulletEnabled val="1"/>
        </dgm:presLayoutVars>
      </dgm:prSet>
      <dgm:spPr/>
    </dgm:pt>
  </dgm:ptLst>
  <dgm:cxnLst>
    <dgm:cxn modelId="{5C356D03-D39D-4FA4-AFD5-52CB007021FE}" srcId="{9FBA8086-D5B8-4D60-9B0E-9D7D37244BD2}" destId="{2F28E0F7-3442-49A7-B850-61B2D773C3B0}" srcOrd="3" destOrd="0" parTransId="{C568E0A8-582C-4233-AFE3-99E887B8EFFD}" sibTransId="{908F5675-22D4-47B4-9161-2C9372C08C88}"/>
    <dgm:cxn modelId="{8686D114-1F59-4CA2-AA65-AF39D9F9784C}" type="presOf" srcId="{DC174DF7-27CF-47FC-8623-B948951DCA6D}" destId="{C9859B97-9D3C-4485-9844-3B6A2AAD6DBC}" srcOrd="0" destOrd="0" presId="urn:microsoft.com/office/officeart/2005/8/layout/default"/>
    <dgm:cxn modelId="{85FA6A1B-7C75-42D1-9B83-8086CDA7D962}" type="presOf" srcId="{9FBA8086-D5B8-4D60-9B0E-9D7D37244BD2}" destId="{E2F4D0B4-CE7B-4E99-89D7-249AEEFC99BF}" srcOrd="0" destOrd="0" presId="urn:microsoft.com/office/officeart/2005/8/layout/default"/>
    <dgm:cxn modelId="{E91B3625-8FE1-42B3-9FD4-823190238317}" type="presOf" srcId="{BE0829C9-A1F8-4C97-BBD7-566544E685CD}" destId="{6095027C-82EC-4CC3-89C0-5FC3E249EC78}" srcOrd="0" destOrd="0" presId="urn:microsoft.com/office/officeart/2005/8/layout/default"/>
    <dgm:cxn modelId="{4CED1327-A4C7-46F9-A548-AC8DB58009D4}" srcId="{9FBA8086-D5B8-4D60-9B0E-9D7D37244BD2}" destId="{053A83B2-70C3-427E-9785-45A54F834D75}" srcOrd="2" destOrd="0" parTransId="{4813C495-9106-4E89-9C78-16C84BBC776E}" sibTransId="{FFD00FF6-E3E6-4ACD-9CC3-E9FC8A1DCEAB}"/>
    <dgm:cxn modelId="{673ED83A-BE5E-4760-A46F-520C6AD8544B}" srcId="{9FBA8086-D5B8-4D60-9B0E-9D7D37244BD2}" destId="{BE0829C9-A1F8-4C97-BBD7-566544E685CD}" srcOrd="1" destOrd="0" parTransId="{EE21B874-F9B6-4CEF-BE1A-23D09CF52CD5}" sibTransId="{6B69D1AB-29AC-4E06-A453-607761A1A49C}"/>
    <dgm:cxn modelId="{E58A6E46-64F2-4A14-A483-7138F9C014FB}" srcId="{9FBA8086-D5B8-4D60-9B0E-9D7D37244BD2}" destId="{DC174DF7-27CF-47FC-8623-B948951DCA6D}" srcOrd="4" destOrd="0" parTransId="{6C54DFAC-8F42-4046-86D7-54868ED6EA01}" sibTransId="{30E983FB-6685-4978-8F94-A5FB1AE54050}"/>
    <dgm:cxn modelId="{BDD8D26C-5770-4A72-9D84-B70CB0D80AAB}" srcId="{9FBA8086-D5B8-4D60-9B0E-9D7D37244BD2}" destId="{5E3D3A48-6CBF-4B5B-953B-B5FA0218581F}" srcOrd="5" destOrd="0" parTransId="{AA9860AE-AFAD-4BA7-A5AF-F1D1FEA87A33}" sibTransId="{1B32521F-001E-44CD-B541-5F912C261B40}"/>
    <dgm:cxn modelId="{B93B1781-1324-4B30-8C13-BDED26F5571C}" type="presOf" srcId="{2F28E0F7-3442-49A7-B850-61B2D773C3B0}" destId="{8219D058-D126-4271-9F74-FE2D5DA3015C}" srcOrd="0" destOrd="0" presId="urn:microsoft.com/office/officeart/2005/8/layout/default"/>
    <dgm:cxn modelId="{0DA200A7-3E28-4CEE-8197-773EE7A13EDF}" type="presOf" srcId="{5E3D3A48-6CBF-4B5B-953B-B5FA0218581F}" destId="{1200B450-C2F0-40DA-8238-E3E6C901A1AE}" srcOrd="0" destOrd="0" presId="urn:microsoft.com/office/officeart/2005/8/layout/default"/>
    <dgm:cxn modelId="{9B7564CF-BC9A-4ED2-9E13-2C704A706594}" type="presOf" srcId="{053A83B2-70C3-427E-9785-45A54F834D75}" destId="{9A83B717-08B8-4BA7-94C0-65672D018985}" srcOrd="0" destOrd="0" presId="urn:microsoft.com/office/officeart/2005/8/layout/default"/>
    <dgm:cxn modelId="{DFBAB4DC-B10D-42C0-8B80-ECE8FF8B3576}" srcId="{9FBA8086-D5B8-4D60-9B0E-9D7D37244BD2}" destId="{EDBE6F61-152C-462C-9FD6-7723B1B946A0}" srcOrd="0" destOrd="0" parTransId="{44088665-3B52-4A63-A3A2-1EBD5774E186}" sibTransId="{E0BF4CCA-42F0-4B9B-869D-15E2907BE058}"/>
    <dgm:cxn modelId="{06DC92EA-359C-4A61-8249-6B1B88D5A6FC}" type="presOf" srcId="{EDBE6F61-152C-462C-9FD6-7723B1B946A0}" destId="{C39DEAE8-F996-4D2C-8FB1-5346D68656E4}" srcOrd="0" destOrd="0" presId="urn:microsoft.com/office/officeart/2005/8/layout/default"/>
    <dgm:cxn modelId="{D01503A0-CAC9-4A5C-B4DC-A39D838636E8}" type="presParOf" srcId="{E2F4D0B4-CE7B-4E99-89D7-249AEEFC99BF}" destId="{C39DEAE8-F996-4D2C-8FB1-5346D68656E4}" srcOrd="0" destOrd="0" presId="urn:microsoft.com/office/officeart/2005/8/layout/default"/>
    <dgm:cxn modelId="{513B5BD4-7E5B-461B-BCEB-CD0DA9C954BD}" type="presParOf" srcId="{E2F4D0B4-CE7B-4E99-89D7-249AEEFC99BF}" destId="{9099E1B8-3E9B-46F0-81E8-DE6FC90C438E}" srcOrd="1" destOrd="0" presId="urn:microsoft.com/office/officeart/2005/8/layout/default"/>
    <dgm:cxn modelId="{A1FEBB0C-B9A6-48B9-B95C-84A86AF68BD1}" type="presParOf" srcId="{E2F4D0B4-CE7B-4E99-89D7-249AEEFC99BF}" destId="{6095027C-82EC-4CC3-89C0-5FC3E249EC78}" srcOrd="2" destOrd="0" presId="urn:microsoft.com/office/officeart/2005/8/layout/default"/>
    <dgm:cxn modelId="{EDF0D585-F56E-4BBC-9ADE-A99CDD6BBE67}" type="presParOf" srcId="{E2F4D0B4-CE7B-4E99-89D7-249AEEFC99BF}" destId="{0627B5C9-2AF6-4AFE-8881-53E919A88F69}" srcOrd="3" destOrd="0" presId="urn:microsoft.com/office/officeart/2005/8/layout/default"/>
    <dgm:cxn modelId="{AA3CA492-569E-4742-9461-B486982B529C}" type="presParOf" srcId="{E2F4D0B4-CE7B-4E99-89D7-249AEEFC99BF}" destId="{9A83B717-08B8-4BA7-94C0-65672D018985}" srcOrd="4" destOrd="0" presId="urn:microsoft.com/office/officeart/2005/8/layout/default"/>
    <dgm:cxn modelId="{ABED36FF-EC89-410D-AF48-4F79621B50FA}" type="presParOf" srcId="{E2F4D0B4-CE7B-4E99-89D7-249AEEFC99BF}" destId="{2E348BD8-3FDD-4FB7-B49D-F728EE0E6E87}" srcOrd="5" destOrd="0" presId="urn:microsoft.com/office/officeart/2005/8/layout/default"/>
    <dgm:cxn modelId="{389511B1-0398-494D-9D32-2C2762491AE8}" type="presParOf" srcId="{E2F4D0B4-CE7B-4E99-89D7-249AEEFC99BF}" destId="{8219D058-D126-4271-9F74-FE2D5DA3015C}" srcOrd="6" destOrd="0" presId="urn:microsoft.com/office/officeart/2005/8/layout/default"/>
    <dgm:cxn modelId="{4CA6469F-E883-47F7-A0C1-CFCAA62FB30C}" type="presParOf" srcId="{E2F4D0B4-CE7B-4E99-89D7-249AEEFC99BF}" destId="{6853DDFC-4BE0-4D52-AB7A-5870CB729DCC}" srcOrd="7" destOrd="0" presId="urn:microsoft.com/office/officeart/2005/8/layout/default"/>
    <dgm:cxn modelId="{10836F39-B2D3-480F-B12A-40385E3468C9}" type="presParOf" srcId="{E2F4D0B4-CE7B-4E99-89D7-249AEEFC99BF}" destId="{C9859B97-9D3C-4485-9844-3B6A2AAD6DBC}" srcOrd="8" destOrd="0" presId="urn:microsoft.com/office/officeart/2005/8/layout/default"/>
    <dgm:cxn modelId="{704A1EC7-D39B-40F7-8D1F-70DF32520717}" type="presParOf" srcId="{E2F4D0B4-CE7B-4E99-89D7-249AEEFC99BF}" destId="{6113880D-A154-4F47-BCFF-0F9D19778535}" srcOrd="9" destOrd="0" presId="urn:microsoft.com/office/officeart/2005/8/layout/default"/>
    <dgm:cxn modelId="{AADB95F1-4F01-485C-BC8D-5D7FB82C6C05}" type="presParOf" srcId="{E2F4D0B4-CE7B-4E99-89D7-249AEEFC99BF}" destId="{1200B450-C2F0-40DA-8238-E3E6C901A1A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BA8086-D5B8-4D60-9B0E-9D7D37244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BE6F61-152C-462C-9FD6-7723B1B946A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Veus-Donna</a:t>
          </a:r>
          <a:endParaRPr lang="es-ES" b="1" dirty="0"/>
        </a:p>
      </dgm:t>
    </dgm:pt>
    <dgm:pt modelId="{44088665-3B52-4A63-A3A2-1EBD5774E186}" type="parTrans" cxnId="{DFBAB4DC-B10D-42C0-8B80-ECE8FF8B3576}">
      <dgm:prSet/>
      <dgm:spPr/>
      <dgm:t>
        <a:bodyPr/>
        <a:lstStyle/>
        <a:p>
          <a:endParaRPr lang="es-ES"/>
        </a:p>
      </dgm:t>
    </dgm:pt>
    <dgm:pt modelId="{E0BF4CCA-42F0-4B9B-869D-15E2907BE058}" type="sibTrans" cxnId="{DFBAB4DC-B10D-42C0-8B80-ECE8FF8B3576}">
      <dgm:prSet/>
      <dgm:spPr/>
      <dgm:t>
        <a:bodyPr/>
        <a:lstStyle/>
        <a:p>
          <a:endParaRPr lang="es-ES"/>
        </a:p>
      </dgm:t>
    </dgm:pt>
    <dgm:pt modelId="{BE0829C9-A1F8-4C97-BBD7-566544E685C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Servei</a:t>
          </a:r>
          <a:r>
            <a:rPr lang="es-ES" b="1" dirty="0"/>
            <a:t> </a:t>
          </a:r>
          <a:r>
            <a:rPr lang="es-ES" b="1" dirty="0" err="1"/>
            <a:t>d’Atenció</a:t>
          </a:r>
          <a:r>
            <a:rPr lang="es-ES" b="1" dirty="0"/>
            <a:t> a la Dona (SAD)</a:t>
          </a:r>
        </a:p>
      </dgm:t>
    </dgm:pt>
    <dgm:pt modelId="{EE21B874-F9B6-4CEF-BE1A-23D09CF52CD5}" type="parTrans" cxnId="{673ED83A-BE5E-4760-A46F-520C6AD8544B}">
      <dgm:prSet/>
      <dgm:spPr/>
      <dgm:t>
        <a:bodyPr/>
        <a:lstStyle/>
        <a:p>
          <a:endParaRPr lang="es-ES"/>
        </a:p>
      </dgm:t>
    </dgm:pt>
    <dgm:pt modelId="{6B69D1AB-29AC-4E06-A453-607761A1A49C}" type="sibTrans" cxnId="{673ED83A-BE5E-4760-A46F-520C6AD8544B}">
      <dgm:prSet/>
      <dgm:spPr/>
      <dgm:t>
        <a:bodyPr/>
        <a:lstStyle/>
        <a:p>
          <a:endParaRPr lang="es-ES"/>
        </a:p>
      </dgm:t>
    </dgm:pt>
    <dgm:pt modelId="{053A83B2-70C3-427E-9785-45A54F834D75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Fundació</a:t>
          </a:r>
          <a:r>
            <a:rPr lang="es-ES" b="1" dirty="0"/>
            <a:t> </a:t>
          </a:r>
          <a:r>
            <a:rPr lang="es-ES" b="1" dirty="0" err="1"/>
            <a:t>Vicki</a:t>
          </a:r>
          <a:r>
            <a:rPr lang="es-ES" b="1" dirty="0"/>
            <a:t> </a:t>
          </a:r>
          <a:r>
            <a:rPr lang="es-ES" b="1" dirty="0" err="1"/>
            <a:t>Bernadet</a:t>
          </a:r>
          <a:endParaRPr lang="es-ES" b="1" dirty="0"/>
        </a:p>
      </dgm:t>
    </dgm:pt>
    <dgm:pt modelId="{4813C495-9106-4E89-9C78-16C84BBC776E}" type="parTrans" cxnId="{4CED1327-A4C7-46F9-A548-AC8DB58009D4}">
      <dgm:prSet/>
      <dgm:spPr/>
      <dgm:t>
        <a:bodyPr/>
        <a:lstStyle/>
        <a:p>
          <a:endParaRPr lang="es-ES"/>
        </a:p>
      </dgm:t>
    </dgm:pt>
    <dgm:pt modelId="{FFD00FF6-E3E6-4ACD-9CC3-E9FC8A1DCEAB}" type="sibTrans" cxnId="{4CED1327-A4C7-46F9-A548-AC8DB58009D4}">
      <dgm:prSet/>
      <dgm:spPr/>
      <dgm:t>
        <a:bodyPr/>
        <a:lstStyle/>
        <a:p>
          <a:endParaRPr lang="es-ES"/>
        </a:p>
      </dgm:t>
    </dgm:pt>
    <dgm:pt modelId="{2F28E0F7-3442-49A7-B850-61B2D773C3B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Acsar</a:t>
          </a:r>
          <a:endParaRPr lang="es-ES" b="1" dirty="0"/>
        </a:p>
      </dgm:t>
    </dgm:pt>
    <dgm:pt modelId="{C568E0A8-582C-4233-AFE3-99E887B8EFFD}" type="parTrans" cxnId="{5C356D03-D39D-4FA4-AFD5-52CB007021FE}">
      <dgm:prSet/>
      <dgm:spPr/>
      <dgm:t>
        <a:bodyPr/>
        <a:lstStyle/>
        <a:p>
          <a:endParaRPr lang="es-ES"/>
        </a:p>
      </dgm:t>
    </dgm:pt>
    <dgm:pt modelId="{908F5675-22D4-47B4-9161-2C9372C08C88}" type="sibTrans" cxnId="{5C356D03-D39D-4FA4-AFD5-52CB007021FE}">
      <dgm:prSet/>
      <dgm:spPr/>
      <dgm:t>
        <a:bodyPr/>
        <a:lstStyle/>
        <a:p>
          <a:endParaRPr lang="es-ES"/>
        </a:p>
      </dgm:t>
    </dgm:pt>
    <dgm:pt modelId="{DC174DF7-27CF-47FC-8623-B948951DCA6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Creu</a:t>
          </a:r>
          <a:r>
            <a:rPr lang="es-ES" b="1" dirty="0"/>
            <a:t> Roja Catalunya</a:t>
          </a:r>
        </a:p>
      </dgm:t>
    </dgm:pt>
    <dgm:pt modelId="{6C54DFAC-8F42-4046-86D7-54868ED6EA01}" type="parTrans" cxnId="{E58A6E46-64F2-4A14-A483-7138F9C014FB}">
      <dgm:prSet/>
      <dgm:spPr/>
      <dgm:t>
        <a:bodyPr/>
        <a:lstStyle/>
        <a:p>
          <a:endParaRPr lang="es-ES"/>
        </a:p>
      </dgm:t>
    </dgm:pt>
    <dgm:pt modelId="{30E983FB-6685-4978-8F94-A5FB1AE54050}" type="sibTrans" cxnId="{E58A6E46-64F2-4A14-A483-7138F9C014FB}">
      <dgm:prSet/>
      <dgm:spPr/>
      <dgm:t>
        <a:bodyPr/>
        <a:lstStyle/>
        <a:p>
          <a:endParaRPr lang="es-ES"/>
        </a:p>
      </dgm:t>
    </dgm:pt>
    <dgm:pt modelId="{5E3D3A48-6CBF-4B5B-953B-B5FA0218581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Centro Psicología CANVIS</a:t>
          </a:r>
        </a:p>
      </dgm:t>
    </dgm:pt>
    <dgm:pt modelId="{AA9860AE-AFAD-4BA7-A5AF-F1D1FEA87A33}" type="parTrans" cxnId="{BDD8D26C-5770-4A72-9D84-B70CB0D80AAB}">
      <dgm:prSet/>
      <dgm:spPr/>
      <dgm:t>
        <a:bodyPr/>
        <a:lstStyle/>
        <a:p>
          <a:endParaRPr lang="es-ES"/>
        </a:p>
      </dgm:t>
    </dgm:pt>
    <dgm:pt modelId="{1B32521F-001E-44CD-B541-5F912C261B40}" type="sibTrans" cxnId="{BDD8D26C-5770-4A72-9D84-B70CB0D80AAB}">
      <dgm:prSet/>
      <dgm:spPr/>
      <dgm:t>
        <a:bodyPr/>
        <a:lstStyle/>
        <a:p>
          <a:endParaRPr lang="es-ES"/>
        </a:p>
      </dgm:t>
    </dgm:pt>
    <dgm:pt modelId="{E2F4D0B4-CE7B-4E99-89D7-249AEEFC99BF}" type="pres">
      <dgm:prSet presAssocID="{9FBA8086-D5B8-4D60-9B0E-9D7D37244BD2}" presName="diagram" presStyleCnt="0">
        <dgm:presLayoutVars>
          <dgm:dir/>
          <dgm:resizeHandles val="exact"/>
        </dgm:presLayoutVars>
      </dgm:prSet>
      <dgm:spPr/>
    </dgm:pt>
    <dgm:pt modelId="{C39DEAE8-F996-4D2C-8FB1-5346D68656E4}" type="pres">
      <dgm:prSet presAssocID="{EDBE6F61-152C-462C-9FD6-7723B1B946A0}" presName="node" presStyleLbl="node1" presStyleIdx="0" presStyleCnt="6">
        <dgm:presLayoutVars>
          <dgm:bulletEnabled val="1"/>
        </dgm:presLayoutVars>
      </dgm:prSet>
      <dgm:spPr/>
    </dgm:pt>
    <dgm:pt modelId="{9099E1B8-3E9B-46F0-81E8-DE6FC90C438E}" type="pres">
      <dgm:prSet presAssocID="{E0BF4CCA-42F0-4B9B-869D-15E2907BE058}" presName="sibTrans" presStyleCnt="0"/>
      <dgm:spPr/>
    </dgm:pt>
    <dgm:pt modelId="{6095027C-82EC-4CC3-89C0-5FC3E249EC78}" type="pres">
      <dgm:prSet presAssocID="{BE0829C9-A1F8-4C97-BBD7-566544E685CD}" presName="node" presStyleLbl="node1" presStyleIdx="1" presStyleCnt="6">
        <dgm:presLayoutVars>
          <dgm:bulletEnabled val="1"/>
        </dgm:presLayoutVars>
      </dgm:prSet>
      <dgm:spPr/>
    </dgm:pt>
    <dgm:pt modelId="{0627B5C9-2AF6-4AFE-8881-53E919A88F69}" type="pres">
      <dgm:prSet presAssocID="{6B69D1AB-29AC-4E06-A453-607761A1A49C}" presName="sibTrans" presStyleCnt="0"/>
      <dgm:spPr/>
    </dgm:pt>
    <dgm:pt modelId="{9A83B717-08B8-4BA7-94C0-65672D018985}" type="pres">
      <dgm:prSet presAssocID="{053A83B2-70C3-427E-9785-45A54F834D75}" presName="node" presStyleLbl="node1" presStyleIdx="2" presStyleCnt="6">
        <dgm:presLayoutVars>
          <dgm:bulletEnabled val="1"/>
        </dgm:presLayoutVars>
      </dgm:prSet>
      <dgm:spPr/>
    </dgm:pt>
    <dgm:pt modelId="{2E348BD8-3FDD-4FB7-B49D-F728EE0E6E87}" type="pres">
      <dgm:prSet presAssocID="{FFD00FF6-E3E6-4ACD-9CC3-E9FC8A1DCEAB}" presName="sibTrans" presStyleCnt="0"/>
      <dgm:spPr/>
    </dgm:pt>
    <dgm:pt modelId="{8219D058-D126-4271-9F74-FE2D5DA3015C}" type="pres">
      <dgm:prSet presAssocID="{2F28E0F7-3442-49A7-B850-61B2D773C3B0}" presName="node" presStyleLbl="node1" presStyleIdx="3" presStyleCnt="6">
        <dgm:presLayoutVars>
          <dgm:bulletEnabled val="1"/>
        </dgm:presLayoutVars>
      </dgm:prSet>
      <dgm:spPr/>
    </dgm:pt>
    <dgm:pt modelId="{6853DDFC-4BE0-4D52-AB7A-5870CB729DCC}" type="pres">
      <dgm:prSet presAssocID="{908F5675-22D4-47B4-9161-2C9372C08C88}" presName="sibTrans" presStyleCnt="0"/>
      <dgm:spPr/>
    </dgm:pt>
    <dgm:pt modelId="{C9859B97-9D3C-4485-9844-3B6A2AAD6DBC}" type="pres">
      <dgm:prSet presAssocID="{DC174DF7-27CF-47FC-8623-B948951DCA6D}" presName="node" presStyleLbl="node1" presStyleIdx="4" presStyleCnt="6">
        <dgm:presLayoutVars>
          <dgm:bulletEnabled val="1"/>
        </dgm:presLayoutVars>
      </dgm:prSet>
      <dgm:spPr/>
    </dgm:pt>
    <dgm:pt modelId="{6113880D-A154-4F47-BCFF-0F9D19778535}" type="pres">
      <dgm:prSet presAssocID="{30E983FB-6685-4978-8F94-A5FB1AE54050}" presName="sibTrans" presStyleCnt="0"/>
      <dgm:spPr/>
    </dgm:pt>
    <dgm:pt modelId="{1200B450-C2F0-40DA-8238-E3E6C901A1AE}" type="pres">
      <dgm:prSet presAssocID="{5E3D3A48-6CBF-4B5B-953B-B5FA0218581F}" presName="node" presStyleLbl="node1" presStyleIdx="5" presStyleCnt="6">
        <dgm:presLayoutVars>
          <dgm:bulletEnabled val="1"/>
        </dgm:presLayoutVars>
      </dgm:prSet>
      <dgm:spPr/>
    </dgm:pt>
  </dgm:ptLst>
  <dgm:cxnLst>
    <dgm:cxn modelId="{5C356D03-D39D-4FA4-AFD5-52CB007021FE}" srcId="{9FBA8086-D5B8-4D60-9B0E-9D7D37244BD2}" destId="{2F28E0F7-3442-49A7-B850-61B2D773C3B0}" srcOrd="3" destOrd="0" parTransId="{C568E0A8-582C-4233-AFE3-99E887B8EFFD}" sibTransId="{908F5675-22D4-47B4-9161-2C9372C08C88}"/>
    <dgm:cxn modelId="{8686D114-1F59-4CA2-AA65-AF39D9F9784C}" type="presOf" srcId="{DC174DF7-27CF-47FC-8623-B948951DCA6D}" destId="{C9859B97-9D3C-4485-9844-3B6A2AAD6DBC}" srcOrd="0" destOrd="0" presId="urn:microsoft.com/office/officeart/2005/8/layout/default"/>
    <dgm:cxn modelId="{85FA6A1B-7C75-42D1-9B83-8086CDA7D962}" type="presOf" srcId="{9FBA8086-D5B8-4D60-9B0E-9D7D37244BD2}" destId="{E2F4D0B4-CE7B-4E99-89D7-249AEEFC99BF}" srcOrd="0" destOrd="0" presId="urn:microsoft.com/office/officeart/2005/8/layout/default"/>
    <dgm:cxn modelId="{E91B3625-8FE1-42B3-9FD4-823190238317}" type="presOf" srcId="{BE0829C9-A1F8-4C97-BBD7-566544E685CD}" destId="{6095027C-82EC-4CC3-89C0-5FC3E249EC78}" srcOrd="0" destOrd="0" presId="urn:microsoft.com/office/officeart/2005/8/layout/default"/>
    <dgm:cxn modelId="{4CED1327-A4C7-46F9-A548-AC8DB58009D4}" srcId="{9FBA8086-D5B8-4D60-9B0E-9D7D37244BD2}" destId="{053A83B2-70C3-427E-9785-45A54F834D75}" srcOrd="2" destOrd="0" parTransId="{4813C495-9106-4E89-9C78-16C84BBC776E}" sibTransId="{FFD00FF6-E3E6-4ACD-9CC3-E9FC8A1DCEAB}"/>
    <dgm:cxn modelId="{673ED83A-BE5E-4760-A46F-520C6AD8544B}" srcId="{9FBA8086-D5B8-4D60-9B0E-9D7D37244BD2}" destId="{BE0829C9-A1F8-4C97-BBD7-566544E685CD}" srcOrd="1" destOrd="0" parTransId="{EE21B874-F9B6-4CEF-BE1A-23D09CF52CD5}" sibTransId="{6B69D1AB-29AC-4E06-A453-607761A1A49C}"/>
    <dgm:cxn modelId="{E58A6E46-64F2-4A14-A483-7138F9C014FB}" srcId="{9FBA8086-D5B8-4D60-9B0E-9D7D37244BD2}" destId="{DC174DF7-27CF-47FC-8623-B948951DCA6D}" srcOrd="4" destOrd="0" parTransId="{6C54DFAC-8F42-4046-86D7-54868ED6EA01}" sibTransId="{30E983FB-6685-4978-8F94-A5FB1AE54050}"/>
    <dgm:cxn modelId="{BDD8D26C-5770-4A72-9D84-B70CB0D80AAB}" srcId="{9FBA8086-D5B8-4D60-9B0E-9D7D37244BD2}" destId="{5E3D3A48-6CBF-4B5B-953B-B5FA0218581F}" srcOrd="5" destOrd="0" parTransId="{AA9860AE-AFAD-4BA7-A5AF-F1D1FEA87A33}" sibTransId="{1B32521F-001E-44CD-B541-5F912C261B40}"/>
    <dgm:cxn modelId="{B93B1781-1324-4B30-8C13-BDED26F5571C}" type="presOf" srcId="{2F28E0F7-3442-49A7-B850-61B2D773C3B0}" destId="{8219D058-D126-4271-9F74-FE2D5DA3015C}" srcOrd="0" destOrd="0" presId="urn:microsoft.com/office/officeart/2005/8/layout/default"/>
    <dgm:cxn modelId="{0DA200A7-3E28-4CEE-8197-773EE7A13EDF}" type="presOf" srcId="{5E3D3A48-6CBF-4B5B-953B-B5FA0218581F}" destId="{1200B450-C2F0-40DA-8238-E3E6C901A1AE}" srcOrd="0" destOrd="0" presId="urn:microsoft.com/office/officeart/2005/8/layout/default"/>
    <dgm:cxn modelId="{9B7564CF-BC9A-4ED2-9E13-2C704A706594}" type="presOf" srcId="{053A83B2-70C3-427E-9785-45A54F834D75}" destId="{9A83B717-08B8-4BA7-94C0-65672D018985}" srcOrd="0" destOrd="0" presId="urn:microsoft.com/office/officeart/2005/8/layout/default"/>
    <dgm:cxn modelId="{DFBAB4DC-B10D-42C0-8B80-ECE8FF8B3576}" srcId="{9FBA8086-D5B8-4D60-9B0E-9D7D37244BD2}" destId="{EDBE6F61-152C-462C-9FD6-7723B1B946A0}" srcOrd="0" destOrd="0" parTransId="{44088665-3B52-4A63-A3A2-1EBD5774E186}" sibTransId="{E0BF4CCA-42F0-4B9B-869D-15E2907BE058}"/>
    <dgm:cxn modelId="{06DC92EA-359C-4A61-8249-6B1B88D5A6FC}" type="presOf" srcId="{EDBE6F61-152C-462C-9FD6-7723B1B946A0}" destId="{C39DEAE8-F996-4D2C-8FB1-5346D68656E4}" srcOrd="0" destOrd="0" presId="urn:microsoft.com/office/officeart/2005/8/layout/default"/>
    <dgm:cxn modelId="{D01503A0-CAC9-4A5C-B4DC-A39D838636E8}" type="presParOf" srcId="{E2F4D0B4-CE7B-4E99-89D7-249AEEFC99BF}" destId="{C39DEAE8-F996-4D2C-8FB1-5346D68656E4}" srcOrd="0" destOrd="0" presId="urn:microsoft.com/office/officeart/2005/8/layout/default"/>
    <dgm:cxn modelId="{513B5BD4-7E5B-461B-BCEB-CD0DA9C954BD}" type="presParOf" srcId="{E2F4D0B4-CE7B-4E99-89D7-249AEEFC99BF}" destId="{9099E1B8-3E9B-46F0-81E8-DE6FC90C438E}" srcOrd="1" destOrd="0" presId="urn:microsoft.com/office/officeart/2005/8/layout/default"/>
    <dgm:cxn modelId="{A1FEBB0C-B9A6-48B9-B95C-84A86AF68BD1}" type="presParOf" srcId="{E2F4D0B4-CE7B-4E99-89D7-249AEEFC99BF}" destId="{6095027C-82EC-4CC3-89C0-5FC3E249EC78}" srcOrd="2" destOrd="0" presId="urn:microsoft.com/office/officeart/2005/8/layout/default"/>
    <dgm:cxn modelId="{EDF0D585-F56E-4BBC-9ADE-A99CDD6BBE67}" type="presParOf" srcId="{E2F4D0B4-CE7B-4E99-89D7-249AEEFC99BF}" destId="{0627B5C9-2AF6-4AFE-8881-53E919A88F69}" srcOrd="3" destOrd="0" presId="urn:microsoft.com/office/officeart/2005/8/layout/default"/>
    <dgm:cxn modelId="{AA3CA492-569E-4742-9461-B486982B529C}" type="presParOf" srcId="{E2F4D0B4-CE7B-4E99-89D7-249AEEFC99BF}" destId="{9A83B717-08B8-4BA7-94C0-65672D018985}" srcOrd="4" destOrd="0" presId="urn:microsoft.com/office/officeart/2005/8/layout/default"/>
    <dgm:cxn modelId="{ABED36FF-EC89-410D-AF48-4F79621B50FA}" type="presParOf" srcId="{E2F4D0B4-CE7B-4E99-89D7-249AEEFC99BF}" destId="{2E348BD8-3FDD-4FB7-B49D-F728EE0E6E87}" srcOrd="5" destOrd="0" presId="urn:microsoft.com/office/officeart/2005/8/layout/default"/>
    <dgm:cxn modelId="{389511B1-0398-494D-9D32-2C2762491AE8}" type="presParOf" srcId="{E2F4D0B4-CE7B-4E99-89D7-249AEEFC99BF}" destId="{8219D058-D126-4271-9F74-FE2D5DA3015C}" srcOrd="6" destOrd="0" presId="urn:microsoft.com/office/officeart/2005/8/layout/default"/>
    <dgm:cxn modelId="{4CA6469F-E883-47F7-A0C1-CFCAA62FB30C}" type="presParOf" srcId="{E2F4D0B4-CE7B-4E99-89D7-249AEEFC99BF}" destId="{6853DDFC-4BE0-4D52-AB7A-5870CB729DCC}" srcOrd="7" destOrd="0" presId="urn:microsoft.com/office/officeart/2005/8/layout/default"/>
    <dgm:cxn modelId="{10836F39-B2D3-480F-B12A-40385E3468C9}" type="presParOf" srcId="{E2F4D0B4-CE7B-4E99-89D7-249AEEFC99BF}" destId="{C9859B97-9D3C-4485-9844-3B6A2AAD6DBC}" srcOrd="8" destOrd="0" presId="urn:microsoft.com/office/officeart/2005/8/layout/default"/>
    <dgm:cxn modelId="{704A1EC7-D39B-40F7-8D1F-70DF32520717}" type="presParOf" srcId="{E2F4D0B4-CE7B-4E99-89D7-249AEEFC99BF}" destId="{6113880D-A154-4F47-BCFF-0F9D19778535}" srcOrd="9" destOrd="0" presId="urn:microsoft.com/office/officeart/2005/8/layout/default"/>
    <dgm:cxn modelId="{AADB95F1-4F01-485C-BC8D-5D7FB82C6C05}" type="presParOf" srcId="{E2F4D0B4-CE7B-4E99-89D7-249AEEFC99BF}" destId="{1200B450-C2F0-40DA-8238-E3E6C901A1A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FBA8086-D5B8-4D60-9B0E-9D7D37244BD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DBE6F61-152C-462C-9FD6-7723B1B946A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Veus-Donna</a:t>
          </a:r>
          <a:endParaRPr lang="es-ES" b="1" dirty="0"/>
        </a:p>
      </dgm:t>
    </dgm:pt>
    <dgm:pt modelId="{44088665-3B52-4A63-A3A2-1EBD5774E186}" type="parTrans" cxnId="{DFBAB4DC-B10D-42C0-8B80-ECE8FF8B3576}">
      <dgm:prSet/>
      <dgm:spPr/>
      <dgm:t>
        <a:bodyPr/>
        <a:lstStyle/>
        <a:p>
          <a:endParaRPr lang="es-ES"/>
        </a:p>
      </dgm:t>
    </dgm:pt>
    <dgm:pt modelId="{E0BF4CCA-42F0-4B9B-869D-15E2907BE058}" type="sibTrans" cxnId="{DFBAB4DC-B10D-42C0-8B80-ECE8FF8B3576}">
      <dgm:prSet/>
      <dgm:spPr/>
      <dgm:t>
        <a:bodyPr/>
        <a:lstStyle/>
        <a:p>
          <a:endParaRPr lang="es-ES"/>
        </a:p>
      </dgm:t>
    </dgm:pt>
    <dgm:pt modelId="{BE0829C9-A1F8-4C97-BBD7-566544E685C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Servei</a:t>
          </a:r>
          <a:r>
            <a:rPr lang="es-ES" b="0" dirty="0"/>
            <a:t> </a:t>
          </a:r>
          <a:r>
            <a:rPr lang="es-ES" b="0" dirty="0" err="1"/>
            <a:t>d’Atenció</a:t>
          </a:r>
          <a:r>
            <a:rPr lang="es-ES" b="0" dirty="0"/>
            <a:t> a la Dona (SAD)</a:t>
          </a:r>
        </a:p>
      </dgm:t>
    </dgm:pt>
    <dgm:pt modelId="{EE21B874-F9B6-4CEF-BE1A-23D09CF52CD5}" type="parTrans" cxnId="{673ED83A-BE5E-4760-A46F-520C6AD8544B}">
      <dgm:prSet/>
      <dgm:spPr/>
      <dgm:t>
        <a:bodyPr/>
        <a:lstStyle/>
        <a:p>
          <a:endParaRPr lang="es-ES"/>
        </a:p>
      </dgm:t>
    </dgm:pt>
    <dgm:pt modelId="{6B69D1AB-29AC-4E06-A453-607761A1A49C}" type="sibTrans" cxnId="{673ED83A-BE5E-4760-A46F-520C6AD8544B}">
      <dgm:prSet/>
      <dgm:spPr/>
      <dgm:t>
        <a:bodyPr/>
        <a:lstStyle/>
        <a:p>
          <a:endParaRPr lang="es-ES"/>
        </a:p>
      </dgm:t>
    </dgm:pt>
    <dgm:pt modelId="{053A83B2-70C3-427E-9785-45A54F834D75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Fundació</a:t>
          </a:r>
          <a:r>
            <a:rPr lang="es-ES" b="1" dirty="0"/>
            <a:t> </a:t>
          </a:r>
          <a:r>
            <a:rPr lang="es-ES" b="1" dirty="0" err="1"/>
            <a:t>Vicki</a:t>
          </a:r>
          <a:r>
            <a:rPr lang="es-ES" b="1" dirty="0"/>
            <a:t> </a:t>
          </a:r>
          <a:r>
            <a:rPr lang="es-ES" b="1" dirty="0" err="1"/>
            <a:t>Bernadet</a:t>
          </a:r>
          <a:endParaRPr lang="es-ES" b="1" dirty="0"/>
        </a:p>
      </dgm:t>
    </dgm:pt>
    <dgm:pt modelId="{4813C495-9106-4E89-9C78-16C84BBC776E}" type="parTrans" cxnId="{4CED1327-A4C7-46F9-A548-AC8DB58009D4}">
      <dgm:prSet/>
      <dgm:spPr/>
      <dgm:t>
        <a:bodyPr/>
        <a:lstStyle/>
        <a:p>
          <a:endParaRPr lang="es-ES"/>
        </a:p>
      </dgm:t>
    </dgm:pt>
    <dgm:pt modelId="{FFD00FF6-E3E6-4ACD-9CC3-E9FC8A1DCEAB}" type="sibTrans" cxnId="{4CED1327-A4C7-46F9-A548-AC8DB58009D4}">
      <dgm:prSet/>
      <dgm:spPr/>
      <dgm:t>
        <a:bodyPr/>
        <a:lstStyle/>
        <a:p>
          <a:endParaRPr lang="es-ES"/>
        </a:p>
      </dgm:t>
    </dgm:pt>
    <dgm:pt modelId="{2F28E0F7-3442-49A7-B850-61B2D773C3B0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Associació</a:t>
          </a:r>
          <a:r>
            <a:rPr lang="es-ES" b="1" dirty="0"/>
            <a:t> </a:t>
          </a:r>
          <a:r>
            <a:rPr lang="es-ES" b="1" dirty="0" err="1"/>
            <a:t>Acsar</a:t>
          </a:r>
          <a:endParaRPr lang="es-ES" b="1" dirty="0"/>
        </a:p>
      </dgm:t>
    </dgm:pt>
    <dgm:pt modelId="{C568E0A8-582C-4233-AFE3-99E887B8EFFD}" type="parTrans" cxnId="{5C356D03-D39D-4FA4-AFD5-52CB007021FE}">
      <dgm:prSet/>
      <dgm:spPr/>
      <dgm:t>
        <a:bodyPr/>
        <a:lstStyle/>
        <a:p>
          <a:endParaRPr lang="es-ES"/>
        </a:p>
      </dgm:t>
    </dgm:pt>
    <dgm:pt modelId="{908F5675-22D4-47B4-9161-2C9372C08C88}" type="sibTrans" cxnId="{5C356D03-D39D-4FA4-AFD5-52CB007021FE}">
      <dgm:prSet/>
      <dgm:spPr/>
      <dgm:t>
        <a:bodyPr/>
        <a:lstStyle/>
        <a:p>
          <a:endParaRPr lang="es-ES"/>
        </a:p>
      </dgm:t>
    </dgm:pt>
    <dgm:pt modelId="{DC174DF7-27CF-47FC-8623-B948951DCA6D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 err="1"/>
            <a:t>Creu</a:t>
          </a:r>
          <a:r>
            <a:rPr lang="es-ES" b="1" dirty="0"/>
            <a:t> Roja Catalunya</a:t>
          </a:r>
        </a:p>
      </dgm:t>
    </dgm:pt>
    <dgm:pt modelId="{6C54DFAC-8F42-4046-86D7-54868ED6EA01}" type="parTrans" cxnId="{E58A6E46-64F2-4A14-A483-7138F9C014FB}">
      <dgm:prSet/>
      <dgm:spPr/>
      <dgm:t>
        <a:bodyPr/>
        <a:lstStyle/>
        <a:p>
          <a:endParaRPr lang="es-ES"/>
        </a:p>
      </dgm:t>
    </dgm:pt>
    <dgm:pt modelId="{30E983FB-6685-4978-8F94-A5FB1AE54050}" type="sibTrans" cxnId="{E58A6E46-64F2-4A14-A483-7138F9C014FB}">
      <dgm:prSet/>
      <dgm:spPr/>
      <dgm:t>
        <a:bodyPr/>
        <a:lstStyle/>
        <a:p>
          <a:endParaRPr lang="es-ES"/>
        </a:p>
      </dgm:t>
    </dgm:pt>
    <dgm:pt modelId="{5E3D3A48-6CBF-4B5B-953B-B5FA0218581F}">
      <dgm:prSet phldrT="[Texto]"/>
      <dgm:spPr>
        <a:solidFill>
          <a:schemeClr val="accent2"/>
        </a:solidFill>
      </dgm:spPr>
      <dgm:t>
        <a:bodyPr/>
        <a:lstStyle/>
        <a:p>
          <a:r>
            <a:rPr lang="es-ES" b="1" dirty="0"/>
            <a:t>Centro Psicología CANVIS</a:t>
          </a:r>
        </a:p>
      </dgm:t>
    </dgm:pt>
    <dgm:pt modelId="{AA9860AE-AFAD-4BA7-A5AF-F1D1FEA87A33}" type="parTrans" cxnId="{BDD8D26C-5770-4A72-9D84-B70CB0D80AAB}">
      <dgm:prSet/>
      <dgm:spPr/>
      <dgm:t>
        <a:bodyPr/>
        <a:lstStyle/>
        <a:p>
          <a:endParaRPr lang="es-ES"/>
        </a:p>
      </dgm:t>
    </dgm:pt>
    <dgm:pt modelId="{1B32521F-001E-44CD-B541-5F912C261B40}" type="sibTrans" cxnId="{BDD8D26C-5770-4A72-9D84-B70CB0D80AAB}">
      <dgm:prSet/>
      <dgm:spPr/>
      <dgm:t>
        <a:bodyPr/>
        <a:lstStyle/>
        <a:p>
          <a:endParaRPr lang="es-ES"/>
        </a:p>
      </dgm:t>
    </dgm:pt>
    <dgm:pt modelId="{E2F4D0B4-CE7B-4E99-89D7-249AEEFC99BF}" type="pres">
      <dgm:prSet presAssocID="{9FBA8086-D5B8-4D60-9B0E-9D7D37244BD2}" presName="diagram" presStyleCnt="0">
        <dgm:presLayoutVars>
          <dgm:dir/>
          <dgm:resizeHandles val="exact"/>
        </dgm:presLayoutVars>
      </dgm:prSet>
      <dgm:spPr/>
    </dgm:pt>
    <dgm:pt modelId="{C39DEAE8-F996-4D2C-8FB1-5346D68656E4}" type="pres">
      <dgm:prSet presAssocID="{EDBE6F61-152C-462C-9FD6-7723B1B946A0}" presName="node" presStyleLbl="node1" presStyleIdx="0" presStyleCnt="6">
        <dgm:presLayoutVars>
          <dgm:bulletEnabled val="1"/>
        </dgm:presLayoutVars>
      </dgm:prSet>
      <dgm:spPr/>
    </dgm:pt>
    <dgm:pt modelId="{9099E1B8-3E9B-46F0-81E8-DE6FC90C438E}" type="pres">
      <dgm:prSet presAssocID="{E0BF4CCA-42F0-4B9B-869D-15E2907BE058}" presName="sibTrans" presStyleCnt="0"/>
      <dgm:spPr/>
    </dgm:pt>
    <dgm:pt modelId="{6095027C-82EC-4CC3-89C0-5FC3E249EC78}" type="pres">
      <dgm:prSet presAssocID="{BE0829C9-A1F8-4C97-BBD7-566544E685CD}" presName="node" presStyleLbl="node1" presStyleIdx="1" presStyleCnt="6">
        <dgm:presLayoutVars>
          <dgm:bulletEnabled val="1"/>
        </dgm:presLayoutVars>
      </dgm:prSet>
      <dgm:spPr/>
    </dgm:pt>
    <dgm:pt modelId="{0627B5C9-2AF6-4AFE-8881-53E919A88F69}" type="pres">
      <dgm:prSet presAssocID="{6B69D1AB-29AC-4E06-A453-607761A1A49C}" presName="sibTrans" presStyleCnt="0"/>
      <dgm:spPr/>
    </dgm:pt>
    <dgm:pt modelId="{9A83B717-08B8-4BA7-94C0-65672D018985}" type="pres">
      <dgm:prSet presAssocID="{053A83B2-70C3-427E-9785-45A54F834D75}" presName="node" presStyleLbl="node1" presStyleIdx="2" presStyleCnt="6">
        <dgm:presLayoutVars>
          <dgm:bulletEnabled val="1"/>
        </dgm:presLayoutVars>
      </dgm:prSet>
      <dgm:spPr/>
    </dgm:pt>
    <dgm:pt modelId="{2E348BD8-3FDD-4FB7-B49D-F728EE0E6E87}" type="pres">
      <dgm:prSet presAssocID="{FFD00FF6-E3E6-4ACD-9CC3-E9FC8A1DCEAB}" presName="sibTrans" presStyleCnt="0"/>
      <dgm:spPr/>
    </dgm:pt>
    <dgm:pt modelId="{8219D058-D126-4271-9F74-FE2D5DA3015C}" type="pres">
      <dgm:prSet presAssocID="{2F28E0F7-3442-49A7-B850-61B2D773C3B0}" presName="node" presStyleLbl="node1" presStyleIdx="3" presStyleCnt="6">
        <dgm:presLayoutVars>
          <dgm:bulletEnabled val="1"/>
        </dgm:presLayoutVars>
      </dgm:prSet>
      <dgm:spPr/>
    </dgm:pt>
    <dgm:pt modelId="{6853DDFC-4BE0-4D52-AB7A-5870CB729DCC}" type="pres">
      <dgm:prSet presAssocID="{908F5675-22D4-47B4-9161-2C9372C08C88}" presName="sibTrans" presStyleCnt="0"/>
      <dgm:spPr/>
    </dgm:pt>
    <dgm:pt modelId="{C9859B97-9D3C-4485-9844-3B6A2AAD6DBC}" type="pres">
      <dgm:prSet presAssocID="{DC174DF7-27CF-47FC-8623-B948951DCA6D}" presName="node" presStyleLbl="node1" presStyleIdx="4" presStyleCnt="6">
        <dgm:presLayoutVars>
          <dgm:bulletEnabled val="1"/>
        </dgm:presLayoutVars>
      </dgm:prSet>
      <dgm:spPr/>
    </dgm:pt>
    <dgm:pt modelId="{6113880D-A154-4F47-BCFF-0F9D19778535}" type="pres">
      <dgm:prSet presAssocID="{30E983FB-6685-4978-8F94-A5FB1AE54050}" presName="sibTrans" presStyleCnt="0"/>
      <dgm:spPr/>
    </dgm:pt>
    <dgm:pt modelId="{1200B450-C2F0-40DA-8238-E3E6C901A1AE}" type="pres">
      <dgm:prSet presAssocID="{5E3D3A48-6CBF-4B5B-953B-B5FA0218581F}" presName="node" presStyleLbl="node1" presStyleIdx="5" presStyleCnt="6">
        <dgm:presLayoutVars>
          <dgm:bulletEnabled val="1"/>
        </dgm:presLayoutVars>
      </dgm:prSet>
      <dgm:spPr/>
    </dgm:pt>
  </dgm:ptLst>
  <dgm:cxnLst>
    <dgm:cxn modelId="{5C356D03-D39D-4FA4-AFD5-52CB007021FE}" srcId="{9FBA8086-D5B8-4D60-9B0E-9D7D37244BD2}" destId="{2F28E0F7-3442-49A7-B850-61B2D773C3B0}" srcOrd="3" destOrd="0" parTransId="{C568E0A8-582C-4233-AFE3-99E887B8EFFD}" sibTransId="{908F5675-22D4-47B4-9161-2C9372C08C88}"/>
    <dgm:cxn modelId="{8686D114-1F59-4CA2-AA65-AF39D9F9784C}" type="presOf" srcId="{DC174DF7-27CF-47FC-8623-B948951DCA6D}" destId="{C9859B97-9D3C-4485-9844-3B6A2AAD6DBC}" srcOrd="0" destOrd="0" presId="urn:microsoft.com/office/officeart/2005/8/layout/default"/>
    <dgm:cxn modelId="{85FA6A1B-7C75-42D1-9B83-8086CDA7D962}" type="presOf" srcId="{9FBA8086-D5B8-4D60-9B0E-9D7D37244BD2}" destId="{E2F4D0B4-CE7B-4E99-89D7-249AEEFC99BF}" srcOrd="0" destOrd="0" presId="urn:microsoft.com/office/officeart/2005/8/layout/default"/>
    <dgm:cxn modelId="{E91B3625-8FE1-42B3-9FD4-823190238317}" type="presOf" srcId="{BE0829C9-A1F8-4C97-BBD7-566544E685CD}" destId="{6095027C-82EC-4CC3-89C0-5FC3E249EC78}" srcOrd="0" destOrd="0" presId="urn:microsoft.com/office/officeart/2005/8/layout/default"/>
    <dgm:cxn modelId="{4CED1327-A4C7-46F9-A548-AC8DB58009D4}" srcId="{9FBA8086-D5B8-4D60-9B0E-9D7D37244BD2}" destId="{053A83B2-70C3-427E-9785-45A54F834D75}" srcOrd="2" destOrd="0" parTransId="{4813C495-9106-4E89-9C78-16C84BBC776E}" sibTransId="{FFD00FF6-E3E6-4ACD-9CC3-E9FC8A1DCEAB}"/>
    <dgm:cxn modelId="{673ED83A-BE5E-4760-A46F-520C6AD8544B}" srcId="{9FBA8086-D5B8-4D60-9B0E-9D7D37244BD2}" destId="{BE0829C9-A1F8-4C97-BBD7-566544E685CD}" srcOrd="1" destOrd="0" parTransId="{EE21B874-F9B6-4CEF-BE1A-23D09CF52CD5}" sibTransId="{6B69D1AB-29AC-4E06-A453-607761A1A49C}"/>
    <dgm:cxn modelId="{E58A6E46-64F2-4A14-A483-7138F9C014FB}" srcId="{9FBA8086-D5B8-4D60-9B0E-9D7D37244BD2}" destId="{DC174DF7-27CF-47FC-8623-B948951DCA6D}" srcOrd="4" destOrd="0" parTransId="{6C54DFAC-8F42-4046-86D7-54868ED6EA01}" sibTransId="{30E983FB-6685-4978-8F94-A5FB1AE54050}"/>
    <dgm:cxn modelId="{BDD8D26C-5770-4A72-9D84-B70CB0D80AAB}" srcId="{9FBA8086-D5B8-4D60-9B0E-9D7D37244BD2}" destId="{5E3D3A48-6CBF-4B5B-953B-B5FA0218581F}" srcOrd="5" destOrd="0" parTransId="{AA9860AE-AFAD-4BA7-A5AF-F1D1FEA87A33}" sibTransId="{1B32521F-001E-44CD-B541-5F912C261B40}"/>
    <dgm:cxn modelId="{B93B1781-1324-4B30-8C13-BDED26F5571C}" type="presOf" srcId="{2F28E0F7-3442-49A7-B850-61B2D773C3B0}" destId="{8219D058-D126-4271-9F74-FE2D5DA3015C}" srcOrd="0" destOrd="0" presId="urn:microsoft.com/office/officeart/2005/8/layout/default"/>
    <dgm:cxn modelId="{0DA200A7-3E28-4CEE-8197-773EE7A13EDF}" type="presOf" srcId="{5E3D3A48-6CBF-4B5B-953B-B5FA0218581F}" destId="{1200B450-C2F0-40DA-8238-E3E6C901A1AE}" srcOrd="0" destOrd="0" presId="urn:microsoft.com/office/officeart/2005/8/layout/default"/>
    <dgm:cxn modelId="{9B7564CF-BC9A-4ED2-9E13-2C704A706594}" type="presOf" srcId="{053A83B2-70C3-427E-9785-45A54F834D75}" destId="{9A83B717-08B8-4BA7-94C0-65672D018985}" srcOrd="0" destOrd="0" presId="urn:microsoft.com/office/officeart/2005/8/layout/default"/>
    <dgm:cxn modelId="{DFBAB4DC-B10D-42C0-8B80-ECE8FF8B3576}" srcId="{9FBA8086-D5B8-4D60-9B0E-9D7D37244BD2}" destId="{EDBE6F61-152C-462C-9FD6-7723B1B946A0}" srcOrd="0" destOrd="0" parTransId="{44088665-3B52-4A63-A3A2-1EBD5774E186}" sibTransId="{E0BF4CCA-42F0-4B9B-869D-15E2907BE058}"/>
    <dgm:cxn modelId="{06DC92EA-359C-4A61-8249-6B1B88D5A6FC}" type="presOf" srcId="{EDBE6F61-152C-462C-9FD6-7723B1B946A0}" destId="{C39DEAE8-F996-4D2C-8FB1-5346D68656E4}" srcOrd="0" destOrd="0" presId="urn:microsoft.com/office/officeart/2005/8/layout/default"/>
    <dgm:cxn modelId="{D01503A0-CAC9-4A5C-B4DC-A39D838636E8}" type="presParOf" srcId="{E2F4D0B4-CE7B-4E99-89D7-249AEEFC99BF}" destId="{C39DEAE8-F996-4D2C-8FB1-5346D68656E4}" srcOrd="0" destOrd="0" presId="urn:microsoft.com/office/officeart/2005/8/layout/default"/>
    <dgm:cxn modelId="{513B5BD4-7E5B-461B-BCEB-CD0DA9C954BD}" type="presParOf" srcId="{E2F4D0B4-CE7B-4E99-89D7-249AEEFC99BF}" destId="{9099E1B8-3E9B-46F0-81E8-DE6FC90C438E}" srcOrd="1" destOrd="0" presId="urn:microsoft.com/office/officeart/2005/8/layout/default"/>
    <dgm:cxn modelId="{A1FEBB0C-B9A6-48B9-B95C-84A86AF68BD1}" type="presParOf" srcId="{E2F4D0B4-CE7B-4E99-89D7-249AEEFC99BF}" destId="{6095027C-82EC-4CC3-89C0-5FC3E249EC78}" srcOrd="2" destOrd="0" presId="urn:microsoft.com/office/officeart/2005/8/layout/default"/>
    <dgm:cxn modelId="{EDF0D585-F56E-4BBC-9ADE-A99CDD6BBE67}" type="presParOf" srcId="{E2F4D0B4-CE7B-4E99-89D7-249AEEFC99BF}" destId="{0627B5C9-2AF6-4AFE-8881-53E919A88F69}" srcOrd="3" destOrd="0" presId="urn:microsoft.com/office/officeart/2005/8/layout/default"/>
    <dgm:cxn modelId="{AA3CA492-569E-4742-9461-B486982B529C}" type="presParOf" srcId="{E2F4D0B4-CE7B-4E99-89D7-249AEEFC99BF}" destId="{9A83B717-08B8-4BA7-94C0-65672D018985}" srcOrd="4" destOrd="0" presId="urn:microsoft.com/office/officeart/2005/8/layout/default"/>
    <dgm:cxn modelId="{ABED36FF-EC89-410D-AF48-4F79621B50FA}" type="presParOf" srcId="{E2F4D0B4-CE7B-4E99-89D7-249AEEFC99BF}" destId="{2E348BD8-3FDD-4FB7-B49D-F728EE0E6E87}" srcOrd="5" destOrd="0" presId="urn:microsoft.com/office/officeart/2005/8/layout/default"/>
    <dgm:cxn modelId="{389511B1-0398-494D-9D32-2C2762491AE8}" type="presParOf" srcId="{E2F4D0B4-CE7B-4E99-89D7-249AEEFC99BF}" destId="{8219D058-D126-4271-9F74-FE2D5DA3015C}" srcOrd="6" destOrd="0" presId="urn:microsoft.com/office/officeart/2005/8/layout/default"/>
    <dgm:cxn modelId="{4CA6469F-E883-47F7-A0C1-CFCAA62FB30C}" type="presParOf" srcId="{E2F4D0B4-CE7B-4E99-89D7-249AEEFC99BF}" destId="{6853DDFC-4BE0-4D52-AB7A-5870CB729DCC}" srcOrd="7" destOrd="0" presId="urn:microsoft.com/office/officeart/2005/8/layout/default"/>
    <dgm:cxn modelId="{10836F39-B2D3-480F-B12A-40385E3468C9}" type="presParOf" srcId="{E2F4D0B4-CE7B-4E99-89D7-249AEEFC99BF}" destId="{C9859B97-9D3C-4485-9844-3B6A2AAD6DBC}" srcOrd="8" destOrd="0" presId="urn:microsoft.com/office/officeart/2005/8/layout/default"/>
    <dgm:cxn modelId="{704A1EC7-D39B-40F7-8D1F-70DF32520717}" type="presParOf" srcId="{E2F4D0B4-CE7B-4E99-89D7-249AEEFC99BF}" destId="{6113880D-A154-4F47-BCFF-0F9D19778535}" srcOrd="9" destOrd="0" presId="urn:microsoft.com/office/officeart/2005/8/layout/default"/>
    <dgm:cxn modelId="{AADB95F1-4F01-485C-BC8D-5D7FB82C6C05}" type="presParOf" srcId="{E2F4D0B4-CE7B-4E99-89D7-249AEEFC99BF}" destId="{1200B450-C2F0-40DA-8238-E3E6C901A1A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A4E77-544C-4DAC-8BC3-7036231F24B2}">
      <dsp:nvSpPr>
        <dsp:cNvPr id="0" name=""/>
        <dsp:cNvSpPr/>
      </dsp:nvSpPr>
      <dsp:spPr>
        <a:xfrm>
          <a:off x="1951" y="0"/>
          <a:ext cx="1903363" cy="3482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/>
            <a:t>VIOLENCIA DOMÈSTICA / DE PAREJA</a:t>
          </a:r>
        </a:p>
      </dsp:txBody>
      <dsp:txXfrm>
        <a:off x="57699" y="55748"/>
        <a:ext cx="1791867" cy="3370547"/>
      </dsp:txXfrm>
    </dsp:sp>
    <dsp:sp modelId="{7AAF6829-9E4E-4651-8B7A-72AEE4157C6E}">
      <dsp:nvSpPr>
        <dsp:cNvPr id="0" name=""/>
        <dsp:cNvSpPr/>
      </dsp:nvSpPr>
      <dsp:spPr>
        <a:xfrm>
          <a:off x="2225080" y="0"/>
          <a:ext cx="1903363" cy="3482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/>
            <a:t>ACOSO Y DISCRIMINACIÓN</a:t>
          </a:r>
        </a:p>
      </dsp:txBody>
      <dsp:txXfrm>
        <a:off x="2280828" y="55748"/>
        <a:ext cx="1791867" cy="3370547"/>
      </dsp:txXfrm>
    </dsp:sp>
    <dsp:sp modelId="{1E825D2F-E551-4EF3-BE03-0E4A447456D3}">
      <dsp:nvSpPr>
        <dsp:cNvPr id="0" name=""/>
        <dsp:cNvSpPr/>
      </dsp:nvSpPr>
      <dsp:spPr>
        <a:xfrm>
          <a:off x="4448209" y="0"/>
          <a:ext cx="1903363" cy="3482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/>
            <a:t>ABUSO SEXUAL</a:t>
          </a:r>
        </a:p>
      </dsp:txBody>
      <dsp:txXfrm>
        <a:off x="4503957" y="55748"/>
        <a:ext cx="1791867" cy="3370547"/>
      </dsp:txXfrm>
    </dsp:sp>
    <dsp:sp modelId="{76B4C2F7-5CED-4803-8BFE-6F5F79700DB8}">
      <dsp:nvSpPr>
        <dsp:cNvPr id="0" name=""/>
        <dsp:cNvSpPr/>
      </dsp:nvSpPr>
      <dsp:spPr>
        <a:xfrm>
          <a:off x="6644957" y="0"/>
          <a:ext cx="1903363" cy="34820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b="1" kern="1200" dirty="0"/>
            <a:t>TRATA DE PERSONAS</a:t>
          </a:r>
        </a:p>
      </dsp:txBody>
      <dsp:txXfrm>
        <a:off x="6700705" y="55748"/>
        <a:ext cx="1791867" cy="337054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DEAE8-F996-4D2C-8FB1-5346D68656E4}">
      <dsp:nvSpPr>
        <dsp:cNvPr id="0" name=""/>
        <dsp:cNvSpPr/>
      </dsp:nvSpPr>
      <dsp:spPr>
        <a:xfrm>
          <a:off x="0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Veus-Donna</a:t>
          </a:r>
          <a:endParaRPr lang="es-ES" sz="1800" b="1" kern="1200" dirty="0"/>
        </a:p>
      </dsp:txBody>
      <dsp:txXfrm>
        <a:off x="0" y="164348"/>
        <a:ext cx="1548271" cy="928962"/>
      </dsp:txXfrm>
    </dsp:sp>
    <dsp:sp modelId="{6095027C-82EC-4CC3-89C0-5FC3E249EC78}">
      <dsp:nvSpPr>
        <dsp:cNvPr id="0" name=""/>
        <dsp:cNvSpPr/>
      </dsp:nvSpPr>
      <dsp:spPr>
        <a:xfrm>
          <a:off x="1703098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Servei</a:t>
          </a:r>
          <a:r>
            <a:rPr lang="es-ES" sz="1800" b="1" kern="1200" dirty="0"/>
            <a:t> </a:t>
          </a:r>
          <a:r>
            <a:rPr lang="es-ES" sz="1800" b="1" kern="1200" dirty="0" err="1"/>
            <a:t>d’Atenció</a:t>
          </a:r>
          <a:r>
            <a:rPr lang="es-ES" sz="1800" b="1" kern="1200" dirty="0"/>
            <a:t> a la Dona (SAD)</a:t>
          </a:r>
        </a:p>
      </dsp:txBody>
      <dsp:txXfrm>
        <a:off x="1703098" y="164348"/>
        <a:ext cx="1548271" cy="928962"/>
      </dsp:txXfrm>
    </dsp:sp>
    <dsp:sp modelId="{9A83B717-08B8-4BA7-94C0-65672D018985}">
      <dsp:nvSpPr>
        <dsp:cNvPr id="0" name=""/>
        <dsp:cNvSpPr/>
      </dsp:nvSpPr>
      <dsp:spPr>
        <a:xfrm>
          <a:off x="3406197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Fundació</a:t>
          </a:r>
          <a:r>
            <a:rPr lang="es-ES" sz="1800" b="1" kern="1200" dirty="0"/>
            <a:t> </a:t>
          </a:r>
          <a:r>
            <a:rPr lang="es-ES" sz="1800" b="1" kern="1200" dirty="0" err="1"/>
            <a:t>Vicki</a:t>
          </a:r>
          <a:r>
            <a:rPr lang="es-ES" sz="1800" b="1" kern="1200" dirty="0"/>
            <a:t> </a:t>
          </a:r>
          <a:r>
            <a:rPr lang="es-ES" sz="1800" b="1" kern="1200" dirty="0" err="1"/>
            <a:t>Bernadet</a:t>
          </a:r>
          <a:endParaRPr lang="es-ES" sz="1800" b="1" kern="1200" dirty="0"/>
        </a:p>
      </dsp:txBody>
      <dsp:txXfrm>
        <a:off x="3406197" y="164348"/>
        <a:ext cx="1548271" cy="928962"/>
      </dsp:txXfrm>
    </dsp:sp>
    <dsp:sp modelId="{8219D058-D126-4271-9F74-FE2D5DA3015C}">
      <dsp:nvSpPr>
        <dsp:cNvPr id="0" name=""/>
        <dsp:cNvSpPr/>
      </dsp:nvSpPr>
      <dsp:spPr>
        <a:xfrm>
          <a:off x="0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Acsar</a:t>
          </a:r>
          <a:endParaRPr lang="es-ES" sz="1800" b="1" kern="1200" dirty="0"/>
        </a:p>
      </dsp:txBody>
      <dsp:txXfrm>
        <a:off x="0" y="1248138"/>
        <a:ext cx="1548271" cy="928962"/>
      </dsp:txXfrm>
    </dsp:sp>
    <dsp:sp modelId="{C9859B97-9D3C-4485-9844-3B6A2AAD6DBC}">
      <dsp:nvSpPr>
        <dsp:cNvPr id="0" name=""/>
        <dsp:cNvSpPr/>
      </dsp:nvSpPr>
      <dsp:spPr>
        <a:xfrm>
          <a:off x="1703098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Creu</a:t>
          </a:r>
          <a:r>
            <a:rPr lang="es-ES" sz="1800" b="1" kern="1200" dirty="0"/>
            <a:t> Roja Catalunya</a:t>
          </a:r>
        </a:p>
      </dsp:txBody>
      <dsp:txXfrm>
        <a:off x="1703098" y="1248138"/>
        <a:ext cx="1548271" cy="928962"/>
      </dsp:txXfrm>
    </dsp:sp>
    <dsp:sp modelId="{1200B450-C2F0-40DA-8238-E3E6C901A1AE}">
      <dsp:nvSpPr>
        <dsp:cNvPr id="0" name=""/>
        <dsp:cNvSpPr/>
      </dsp:nvSpPr>
      <dsp:spPr>
        <a:xfrm>
          <a:off x="3406197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Centro Psicología CANVIS</a:t>
          </a:r>
        </a:p>
      </dsp:txBody>
      <dsp:txXfrm>
        <a:off x="3406197" y="1248138"/>
        <a:ext cx="1548271" cy="9289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DEAE8-F996-4D2C-8FB1-5346D68656E4}">
      <dsp:nvSpPr>
        <dsp:cNvPr id="0" name=""/>
        <dsp:cNvSpPr/>
      </dsp:nvSpPr>
      <dsp:spPr>
        <a:xfrm>
          <a:off x="0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Veus-Donna</a:t>
          </a:r>
          <a:endParaRPr lang="es-ES" sz="1800" b="1" kern="1200" dirty="0"/>
        </a:p>
      </dsp:txBody>
      <dsp:txXfrm>
        <a:off x="0" y="164348"/>
        <a:ext cx="1548271" cy="928962"/>
      </dsp:txXfrm>
    </dsp:sp>
    <dsp:sp modelId="{6095027C-82EC-4CC3-89C0-5FC3E249EC78}">
      <dsp:nvSpPr>
        <dsp:cNvPr id="0" name=""/>
        <dsp:cNvSpPr/>
      </dsp:nvSpPr>
      <dsp:spPr>
        <a:xfrm>
          <a:off x="1703098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Servei</a:t>
          </a:r>
          <a:r>
            <a:rPr lang="es-ES" sz="1800" b="1" kern="1200" dirty="0"/>
            <a:t> </a:t>
          </a:r>
          <a:r>
            <a:rPr lang="es-ES" sz="1800" b="1" kern="1200" dirty="0" err="1"/>
            <a:t>d’Atenció</a:t>
          </a:r>
          <a:r>
            <a:rPr lang="es-ES" sz="1800" b="1" kern="1200" dirty="0"/>
            <a:t> a la Dona (SAD)</a:t>
          </a:r>
        </a:p>
      </dsp:txBody>
      <dsp:txXfrm>
        <a:off x="1703098" y="164348"/>
        <a:ext cx="1548271" cy="928962"/>
      </dsp:txXfrm>
    </dsp:sp>
    <dsp:sp modelId="{9A83B717-08B8-4BA7-94C0-65672D018985}">
      <dsp:nvSpPr>
        <dsp:cNvPr id="0" name=""/>
        <dsp:cNvSpPr/>
      </dsp:nvSpPr>
      <dsp:spPr>
        <a:xfrm>
          <a:off x="3406197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Fundació</a:t>
          </a:r>
          <a:r>
            <a:rPr lang="es-ES" sz="1800" b="1" kern="1200" dirty="0"/>
            <a:t> </a:t>
          </a:r>
          <a:r>
            <a:rPr lang="es-ES" sz="1800" b="1" kern="1200" dirty="0" err="1"/>
            <a:t>Vicki</a:t>
          </a:r>
          <a:r>
            <a:rPr lang="es-ES" sz="1800" b="1" kern="1200" dirty="0"/>
            <a:t> </a:t>
          </a:r>
          <a:r>
            <a:rPr lang="es-ES" sz="1800" b="1" kern="1200" dirty="0" err="1"/>
            <a:t>Bernadet</a:t>
          </a:r>
          <a:endParaRPr lang="es-ES" sz="1800" b="1" kern="1200" dirty="0"/>
        </a:p>
      </dsp:txBody>
      <dsp:txXfrm>
        <a:off x="3406197" y="164348"/>
        <a:ext cx="1548271" cy="928962"/>
      </dsp:txXfrm>
    </dsp:sp>
    <dsp:sp modelId="{8219D058-D126-4271-9F74-FE2D5DA3015C}">
      <dsp:nvSpPr>
        <dsp:cNvPr id="0" name=""/>
        <dsp:cNvSpPr/>
      </dsp:nvSpPr>
      <dsp:spPr>
        <a:xfrm>
          <a:off x="0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Acsar</a:t>
          </a:r>
          <a:endParaRPr lang="es-ES" sz="1800" b="1" kern="1200" dirty="0"/>
        </a:p>
      </dsp:txBody>
      <dsp:txXfrm>
        <a:off x="0" y="1248138"/>
        <a:ext cx="1548271" cy="928962"/>
      </dsp:txXfrm>
    </dsp:sp>
    <dsp:sp modelId="{C9859B97-9D3C-4485-9844-3B6A2AAD6DBC}">
      <dsp:nvSpPr>
        <dsp:cNvPr id="0" name=""/>
        <dsp:cNvSpPr/>
      </dsp:nvSpPr>
      <dsp:spPr>
        <a:xfrm>
          <a:off x="1703098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Creu</a:t>
          </a:r>
          <a:r>
            <a:rPr lang="es-ES" sz="1800" b="1" kern="1200" dirty="0"/>
            <a:t> Roja Catalunya</a:t>
          </a:r>
        </a:p>
      </dsp:txBody>
      <dsp:txXfrm>
        <a:off x="1703098" y="1248138"/>
        <a:ext cx="1548271" cy="928962"/>
      </dsp:txXfrm>
    </dsp:sp>
    <dsp:sp modelId="{1200B450-C2F0-40DA-8238-E3E6C901A1AE}">
      <dsp:nvSpPr>
        <dsp:cNvPr id="0" name=""/>
        <dsp:cNvSpPr/>
      </dsp:nvSpPr>
      <dsp:spPr>
        <a:xfrm>
          <a:off x="3406197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Centro Psicología CANVIS</a:t>
          </a:r>
        </a:p>
      </dsp:txBody>
      <dsp:txXfrm>
        <a:off x="3406197" y="1248138"/>
        <a:ext cx="1548271" cy="9289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F94A0-5771-4EBA-B9B3-F2A10050EA5E}">
      <dsp:nvSpPr>
        <dsp:cNvPr id="0" name=""/>
        <dsp:cNvSpPr/>
      </dsp:nvSpPr>
      <dsp:spPr>
        <a:xfrm>
          <a:off x="3230426" y="1139"/>
          <a:ext cx="1082947" cy="7039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/>
            <a:t>Manejo del Estrés</a:t>
          </a:r>
        </a:p>
      </dsp:txBody>
      <dsp:txXfrm>
        <a:off x="3264788" y="35501"/>
        <a:ext cx="1014223" cy="635192"/>
      </dsp:txXfrm>
    </dsp:sp>
    <dsp:sp modelId="{6CCA744A-1E77-4CB1-A974-EC04A1FE2280}">
      <dsp:nvSpPr>
        <dsp:cNvPr id="0" name=""/>
        <dsp:cNvSpPr/>
      </dsp:nvSpPr>
      <dsp:spPr>
        <a:xfrm>
          <a:off x="2113634" y="353097"/>
          <a:ext cx="3316530" cy="3316530"/>
        </a:xfrm>
        <a:custGeom>
          <a:avLst/>
          <a:gdLst/>
          <a:ahLst/>
          <a:cxnLst/>
          <a:rect l="0" t="0" r="0" b="0"/>
          <a:pathLst>
            <a:path>
              <a:moveTo>
                <a:pt x="2335939" y="144792"/>
              </a:moveTo>
              <a:arcTo wR="1658265" hR="1658265" stAng="17647259" swAng="9239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876E-2BDE-44CC-A430-D1F364ECD72E}">
      <dsp:nvSpPr>
        <dsp:cNvPr id="0" name=""/>
        <dsp:cNvSpPr/>
      </dsp:nvSpPr>
      <dsp:spPr>
        <a:xfrm>
          <a:off x="4666525" y="830271"/>
          <a:ext cx="1082947" cy="7039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/>
            <a:t>Establecimiento de Límites </a:t>
          </a:r>
        </a:p>
      </dsp:txBody>
      <dsp:txXfrm>
        <a:off x="4700887" y="864633"/>
        <a:ext cx="1014223" cy="635192"/>
      </dsp:txXfrm>
    </dsp:sp>
    <dsp:sp modelId="{793B37A0-7339-427F-9F9F-967DEFC880AC}">
      <dsp:nvSpPr>
        <dsp:cNvPr id="0" name=""/>
        <dsp:cNvSpPr/>
      </dsp:nvSpPr>
      <dsp:spPr>
        <a:xfrm>
          <a:off x="2113634" y="353097"/>
          <a:ext cx="3316530" cy="3316530"/>
        </a:xfrm>
        <a:custGeom>
          <a:avLst/>
          <a:gdLst/>
          <a:ahLst/>
          <a:cxnLst/>
          <a:rect l="0" t="0" r="0" b="0"/>
          <a:pathLst>
            <a:path>
              <a:moveTo>
                <a:pt x="3290686" y="1366641"/>
              </a:moveTo>
              <a:arcTo wR="1658265" hR="1658265" stAng="20992275" swAng="121545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80FA-05BD-43CA-9B0C-6289232EE697}">
      <dsp:nvSpPr>
        <dsp:cNvPr id="0" name=""/>
        <dsp:cNvSpPr/>
      </dsp:nvSpPr>
      <dsp:spPr>
        <a:xfrm>
          <a:off x="4666525" y="2488537"/>
          <a:ext cx="1082947" cy="7039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/>
            <a:t>Actividades de Bienestar</a:t>
          </a:r>
        </a:p>
      </dsp:txBody>
      <dsp:txXfrm>
        <a:off x="4700887" y="2522899"/>
        <a:ext cx="1014223" cy="635192"/>
      </dsp:txXfrm>
    </dsp:sp>
    <dsp:sp modelId="{E3A5A533-2F70-4E9D-958E-BDDF4803BC09}">
      <dsp:nvSpPr>
        <dsp:cNvPr id="0" name=""/>
        <dsp:cNvSpPr/>
      </dsp:nvSpPr>
      <dsp:spPr>
        <a:xfrm>
          <a:off x="2113634" y="353097"/>
          <a:ext cx="3316530" cy="3316530"/>
        </a:xfrm>
        <a:custGeom>
          <a:avLst/>
          <a:gdLst/>
          <a:ahLst/>
          <a:cxnLst/>
          <a:rect l="0" t="0" r="0" b="0"/>
          <a:pathLst>
            <a:path>
              <a:moveTo>
                <a:pt x="2713486" y="2937464"/>
              </a:moveTo>
              <a:arcTo wR="1658265" hR="1658265" stAng="3028831" swAng="9239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B05CC-F447-42E9-AA8A-C935BE517728}">
      <dsp:nvSpPr>
        <dsp:cNvPr id="0" name=""/>
        <dsp:cNvSpPr/>
      </dsp:nvSpPr>
      <dsp:spPr>
        <a:xfrm>
          <a:off x="3230426" y="3317669"/>
          <a:ext cx="1082947" cy="7039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/>
            <a:t>Terapia y Apoyo Profesional</a:t>
          </a:r>
        </a:p>
      </dsp:txBody>
      <dsp:txXfrm>
        <a:off x="3264788" y="3352031"/>
        <a:ext cx="1014223" cy="635192"/>
      </dsp:txXfrm>
    </dsp:sp>
    <dsp:sp modelId="{B11B2D3C-E582-4E3A-B0A5-B4B08568D0C7}">
      <dsp:nvSpPr>
        <dsp:cNvPr id="0" name=""/>
        <dsp:cNvSpPr/>
      </dsp:nvSpPr>
      <dsp:spPr>
        <a:xfrm>
          <a:off x="2113634" y="353097"/>
          <a:ext cx="3316530" cy="3316530"/>
        </a:xfrm>
        <a:custGeom>
          <a:avLst/>
          <a:gdLst/>
          <a:ahLst/>
          <a:cxnLst/>
          <a:rect l="0" t="0" r="0" b="0"/>
          <a:pathLst>
            <a:path>
              <a:moveTo>
                <a:pt x="980590" y="3171738"/>
              </a:moveTo>
              <a:arcTo wR="1658265" hR="1658265" stAng="6847259" swAng="9239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BA21-42EF-4D27-B708-9AB07D5824DE}">
      <dsp:nvSpPr>
        <dsp:cNvPr id="0" name=""/>
        <dsp:cNvSpPr/>
      </dsp:nvSpPr>
      <dsp:spPr>
        <a:xfrm>
          <a:off x="1794326" y="2488537"/>
          <a:ext cx="1082947" cy="7039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/>
            <a:t>Cuidar el cuerpo</a:t>
          </a:r>
        </a:p>
      </dsp:txBody>
      <dsp:txXfrm>
        <a:off x="1828688" y="2522899"/>
        <a:ext cx="1014223" cy="635192"/>
      </dsp:txXfrm>
    </dsp:sp>
    <dsp:sp modelId="{054F649A-64E1-401B-BE35-DED7297BE220}">
      <dsp:nvSpPr>
        <dsp:cNvPr id="0" name=""/>
        <dsp:cNvSpPr/>
      </dsp:nvSpPr>
      <dsp:spPr>
        <a:xfrm>
          <a:off x="2113634" y="353097"/>
          <a:ext cx="3316530" cy="3316530"/>
        </a:xfrm>
        <a:custGeom>
          <a:avLst/>
          <a:gdLst/>
          <a:ahLst/>
          <a:cxnLst/>
          <a:rect l="0" t="0" r="0" b="0"/>
          <a:pathLst>
            <a:path>
              <a:moveTo>
                <a:pt x="25843" y="1949888"/>
              </a:moveTo>
              <a:arcTo wR="1658265" hR="1658265" stAng="10192275" swAng="1215450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F651-5174-40AE-98CA-B918ACCC80FF}">
      <dsp:nvSpPr>
        <dsp:cNvPr id="0" name=""/>
        <dsp:cNvSpPr/>
      </dsp:nvSpPr>
      <dsp:spPr>
        <a:xfrm>
          <a:off x="1794326" y="830271"/>
          <a:ext cx="1082947" cy="7039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1" kern="1200" dirty="0"/>
            <a:t>Establecer rutinas de autocuidado</a:t>
          </a:r>
        </a:p>
      </dsp:txBody>
      <dsp:txXfrm>
        <a:off x="1828688" y="864633"/>
        <a:ext cx="1014223" cy="635192"/>
      </dsp:txXfrm>
    </dsp:sp>
    <dsp:sp modelId="{08391FD4-ABDF-4ECE-AFF3-2A9FC7D6D800}">
      <dsp:nvSpPr>
        <dsp:cNvPr id="0" name=""/>
        <dsp:cNvSpPr/>
      </dsp:nvSpPr>
      <dsp:spPr>
        <a:xfrm>
          <a:off x="2113634" y="353097"/>
          <a:ext cx="3316530" cy="3316530"/>
        </a:xfrm>
        <a:custGeom>
          <a:avLst/>
          <a:gdLst/>
          <a:ahLst/>
          <a:cxnLst/>
          <a:rect l="0" t="0" r="0" b="0"/>
          <a:pathLst>
            <a:path>
              <a:moveTo>
                <a:pt x="603043" y="379065"/>
              </a:moveTo>
              <a:arcTo wR="1658265" hR="1658265" stAng="13828831" swAng="923911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F94A0-5771-4EBA-B9B3-F2A10050EA5E}">
      <dsp:nvSpPr>
        <dsp:cNvPr id="0" name=""/>
        <dsp:cNvSpPr/>
      </dsp:nvSpPr>
      <dsp:spPr>
        <a:xfrm>
          <a:off x="2183269" y="1330"/>
          <a:ext cx="900052" cy="5850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Manejo del Estrés</a:t>
          </a:r>
        </a:p>
      </dsp:txBody>
      <dsp:txXfrm>
        <a:off x="2211828" y="29889"/>
        <a:ext cx="842934" cy="527915"/>
      </dsp:txXfrm>
    </dsp:sp>
    <dsp:sp modelId="{6CCA744A-1E77-4CB1-A974-EC04A1FE228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1939950" y="120341"/>
              </a:moveTo>
              <a:arcTo wR="1376981" hR="1376981" stAng="176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876E-2BDE-44CC-A430-D1F364ECD72E}">
      <dsp:nvSpPr>
        <dsp:cNvPr id="0" name=""/>
        <dsp:cNvSpPr/>
      </dsp:nvSpPr>
      <dsp:spPr>
        <a:xfrm>
          <a:off x="3375770" y="689821"/>
          <a:ext cx="900052" cy="585033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Establecimiento de Límites </a:t>
          </a:r>
        </a:p>
      </dsp:txBody>
      <dsp:txXfrm>
        <a:off x="3404329" y="718380"/>
        <a:ext cx="842934" cy="527915"/>
      </dsp:txXfrm>
    </dsp:sp>
    <dsp:sp modelId="{793B37A0-7339-427F-9F9F-967DEFC880AC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732532" y="1134989"/>
              </a:moveTo>
              <a:arcTo wR="1376981" hR="1376981" stAng="209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80FA-05BD-43CA-9B0C-6289232EE697}">
      <dsp:nvSpPr>
        <dsp:cNvPr id="0" name=""/>
        <dsp:cNvSpPr/>
      </dsp:nvSpPr>
      <dsp:spPr>
        <a:xfrm>
          <a:off x="3375770" y="2066802"/>
          <a:ext cx="900052" cy="585033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Actividades de Bienestar</a:t>
          </a:r>
        </a:p>
      </dsp:txBody>
      <dsp:txXfrm>
        <a:off x="3404329" y="2095361"/>
        <a:ext cx="842934" cy="527915"/>
      </dsp:txXfrm>
    </dsp:sp>
    <dsp:sp modelId="{E3A5A533-2F70-4E9D-958E-BDDF4803BC09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253045" y="2439333"/>
              </a:moveTo>
              <a:arcTo wR="1376981" hR="1376981" stAng="30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B05CC-F447-42E9-AA8A-C935BE517728}">
      <dsp:nvSpPr>
        <dsp:cNvPr id="0" name=""/>
        <dsp:cNvSpPr/>
      </dsp:nvSpPr>
      <dsp:spPr>
        <a:xfrm>
          <a:off x="2183269" y="2755293"/>
          <a:ext cx="900052" cy="585033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Terapia y Apoyo Profesional</a:t>
          </a:r>
        </a:p>
      </dsp:txBody>
      <dsp:txXfrm>
        <a:off x="2211828" y="2783852"/>
        <a:ext cx="842934" cy="527915"/>
      </dsp:txXfrm>
    </dsp:sp>
    <dsp:sp modelId="{B11B2D3C-E582-4E3A-B0A5-B4B08568D0C7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814013" y="2633622"/>
              </a:moveTo>
              <a:arcTo wR="1376981" hR="1376981" stAng="68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BA21-42EF-4D27-B708-9AB07D5824DE}">
      <dsp:nvSpPr>
        <dsp:cNvPr id="0" name=""/>
        <dsp:cNvSpPr/>
      </dsp:nvSpPr>
      <dsp:spPr>
        <a:xfrm>
          <a:off x="990768" y="2066802"/>
          <a:ext cx="900052" cy="585033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Cuidar el cuerpo</a:t>
          </a:r>
        </a:p>
      </dsp:txBody>
      <dsp:txXfrm>
        <a:off x="1019327" y="2095361"/>
        <a:ext cx="842934" cy="527915"/>
      </dsp:txXfrm>
    </dsp:sp>
    <dsp:sp modelId="{054F649A-64E1-401B-BE35-DED7297BE22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1430" y="1618974"/>
              </a:moveTo>
              <a:arcTo wR="1376981" hR="1376981" stAng="101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F651-5174-40AE-98CA-B918ACCC80FF}">
      <dsp:nvSpPr>
        <dsp:cNvPr id="0" name=""/>
        <dsp:cNvSpPr/>
      </dsp:nvSpPr>
      <dsp:spPr>
        <a:xfrm>
          <a:off x="990768" y="689821"/>
          <a:ext cx="900052" cy="585033"/>
        </a:xfrm>
        <a:prstGeom prst="round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Establecer rutinas de autocuidado</a:t>
          </a:r>
        </a:p>
      </dsp:txBody>
      <dsp:txXfrm>
        <a:off x="1019327" y="718380"/>
        <a:ext cx="842934" cy="527915"/>
      </dsp:txXfrm>
    </dsp:sp>
    <dsp:sp modelId="{08391FD4-ABDF-4ECE-AFF3-2A9FC7D6D80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500918" y="314629"/>
              </a:moveTo>
              <a:arcTo wR="1376981" hR="1376981" stAng="138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F94A0-5771-4EBA-B9B3-F2A10050EA5E}">
      <dsp:nvSpPr>
        <dsp:cNvPr id="0" name=""/>
        <dsp:cNvSpPr/>
      </dsp:nvSpPr>
      <dsp:spPr>
        <a:xfrm>
          <a:off x="2183269" y="1330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Manejo del Estrés</a:t>
          </a:r>
        </a:p>
      </dsp:txBody>
      <dsp:txXfrm>
        <a:off x="2211828" y="29889"/>
        <a:ext cx="842934" cy="527915"/>
      </dsp:txXfrm>
    </dsp:sp>
    <dsp:sp modelId="{6CCA744A-1E77-4CB1-A974-EC04A1FE228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1939950" y="120341"/>
              </a:moveTo>
              <a:arcTo wR="1376981" hR="1376981" stAng="176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876E-2BDE-44CC-A430-D1F364ECD72E}">
      <dsp:nvSpPr>
        <dsp:cNvPr id="0" name=""/>
        <dsp:cNvSpPr/>
      </dsp:nvSpPr>
      <dsp:spPr>
        <a:xfrm>
          <a:off x="3375770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Establecimiento de Límites </a:t>
          </a:r>
        </a:p>
      </dsp:txBody>
      <dsp:txXfrm>
        <a:off x="3404329" y="718380"/>
        <a:ext cx="842934" cy="527915"/>
      </dsp:txXfrm>
    </dsp:sp>
    <dsp:sp modelId="{793B37A0-7339-427F-9F9F-967DEFC880AC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732532" y="1134989"/>
              </a:moveTo>
              <a:arcTo wR="1376981" hR="1376981" stAng="209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80FA-05BD-43CA-9B0C-6289232EE697}">
      <dsp:nvSpPr>
        <dsp:cNvPr id="0" name=""/>
        <dsp:cNvSpPr/>
      </dsp:nvSpPr>
      <dsp:spPr>
        <a:xfrm>
          <a:off x="3375770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Actividades de Bienestar</a:t>
          </a:r>
        </a:p>
      </dsp:txBody>
      <dsp:txXfrm>
        <a:off x="3404329" y="2095361"/>
        <a:ext cx="842934" cy="527915"/>
      </dsp:txXfrm>
    </dsp:sp>
    <dsp:sp modelId="{E3A5A533-2F70-4E9D-958E-BDDF4803BC09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253045" y="2439333"/>
              </a:moveTo>
              <a:arcTo wR="1376981" hR="1376981" stAng="30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B05CC-F447-42E9-AA8A-C935BE517728}">
      <dsp:nvSpPr>
        <dsp:cNvPr id="0" name=""/>
        <dsp:cNvSpPr/>
      </dsp:nvSpPr>
      <dsp:spPr>
        <a:xfrm>
          <a:off x="2183269" y="2755293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Terapia y Apoyo Profesional</a:t>
          </a:r>
        </a:p>
      </dsp:txBody>
      <dsp:txXfrm>
        <a:off x="2211828" y="2783852"/>
        <a:ext cx="842934" cy="527915"/>
      </dsp:txXfrm>
    </dsp:sp>
    <dsp:sp modelId="{B11B2D3C-E582-4E3A-B0A5-B4B08568D0C7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814013" y="2633622"/>
              </a:moveTo>
              <a:arcTo wR="1376981" hR="1376981" stAng="68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BA21-42EF-4D27-B708-9AB07D5824DE}">
      <dsp:nvSpPr>
        <dsp:cNvPr id="0" name=""/>
        <dsp:cNvSpPr/>
      </dsp:nvSpPr>
      <dsp:spPr>
        <a:xfrm>
          <a:off x="990768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Cuidar el cuerpo</a:t>
          </a:r>
        </a:p>
      </dsp:txBody>
      <dsp:txXfrm>
        <a:off x="1019327" y="2095361"/>
        <a:ext cx="842934" cy="527915"/>
      </dsp:txXfrm>
    </dsp:sp>
    <dsp:sp modelId="{054F649A-64E1-401B-BE35-DED7297BE22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1430" y="1618974"/>
              </a:moveTo>
              <a:arcTo wR="1376981" hR="1376981" stAng="101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F651-5174-40AE-98CA-B918ACCC80FF}">
      <dsp:nvSpPr>
        <dsp:cNvPr id="0" name=""/>
        <dsp:cNvSpPr/>
      </dsp:nvSpPr>
      <dsp:spPr>
        <a:xfrm>
          <a:off x="990768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Establecer rutinas de autocuidado</a:t>
          </a:r>
        </a:p>
      </dsp:txBody>
      <dsp:txXfrm>
        <a:off x="1019327" y="718380"/>
        <a:ext cx="842934" cy="527915"/>
      </dsp:txXfrm>
    </dsp:sp>
    <dsp:sp modelId="{08391FD4-ABDF-4ECE-AFF3-2A9FC7D6D80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500918" y="314629"/>
              </a:moveTo>
              <a:arcTo wR="1376981" hR="1376981" stAng="138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F94A0-5771-4EBA-B9B3-F2A10050EA5E}">
      <dsp:nvSpPr>
        <dsp:cNvPr id="0" name=""/>
        <dsp:cNvSpPr/>
      </dsp:nvSpPr>
      <dsp:spPr>
        <a:xfrm>
          <a:off x="2183269" y="1330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Manejo del Estrés</a:t>
          </a:r>
        </a:p>
      </dsp:txBody>
      <dsp:txXfrm>
        <a:off x="2211828" y="29889"/>
        <a:ext cx="842934" cy="527915"/>
      </dsp:txXfrm>
    </dsp:sp>
    <dsp:sp modelId="{6CCA744A-1E77-4CB1-A974-EC04A1FE228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1939950" y="120341"/>
              </a:moveTo>
              <a:arcTo wR="1376981" hR="1376981" stAng="176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876E-2BDE-44CC-A430-D1F364ECD72E}">
      <dsp:nvSpPr>
        <dsp:cNvPr id="0" name=""/>
        <dsp:cNvSpPr/>
      </dsp:nvSpPr>
      <dsp:spPr>
        <a:xfrm>
          <a:off x="3375770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Establecimiento de Límites </a:t>
          </a:r>
        </a:p>
      </dsp:txBody>
      <dsp:txXfrm>
        <a:off x="3404329" y="718380"/>
        <a:ext cx="842934" cy="527915"/>
      </dsp:txXfrm>
    </dsp:sp>
    <dsp:sp modelId="{793B37A0-7339-427F-9F9F-967DEFC880AC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732532" y="1134989"/>
              </a:moveTo>
              <a:arcTo wR="1376981" hR="1376981" stAng="209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80FA-05BD-43CA-9B0C-6289232EE697}">
      <dsp:nvSpPr>
        <dsp:cNvPr id="0" name=""/>
        <dsp:cNvSpPr/>
      </dsp:nvSpPr>
      <dsp:spPr>
        <a:xfrm>
          <a:off x="3375770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Actividades de Bienestar</a:t>
          </a:r>
        </a:p>
      </dsp:txBody>
      <dsp:txXfrm>
        <a:off x="3404329" y="2095361"/>
        <a:ext cx="842934" cy="527915"/>
      </dsp:txXfrm>
    </dsp:sp>
    <dsp:sp modelId="{E3A5A533-2F70-4E9D-958E-BDDF4803BC09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253045" y="2439333"/>
              </a:moveTo>
              <a:arcTo wR="1376981" hR="1376981" stAng="30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B05CC-F447-42E9-AA8A-C935BE517728}">
      <dsp:nvSpPr>
        <dsp:cNvPr id="0" name=""/>
        <dsp:cNvSpPr/>
      </dsp:nvSpPr>
      <dsp:spPr>
        <a:xfrm>
          <a:off x="2183269" y="2755293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Terapia y Apoyo Profesional</a:t>
          </a:r>
        </a:p>
      </dsp:txBody>
      <dsp:txXfrm>
        <a:off x="2211828" y="2783852"/>
        <a:ext cx="842934" cy="527915"/>
      </dsp:txXfrm>
    </dsp:sp>
    <dsp:sp modelId="{B11B2D3C-E582-4E3A-B0A5-B4B08568D0C7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814013" y="2633622"/>
              </a:moveTo>
              <a:arcTo wR="1376981" hR="1376981" stAng="68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BA21-42EF-4D27-B708-9AB07D5824DE}">
      <dsp:nvSpPr>
        <dsp:cNvPr id="0" name=""/>
        <dsp:cNvSpPr/>
      </dsp:nvSpPr>
      <dsp:spPr>
        <a:xfrm>
          <a:off x="990768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Cuidar el cuerpo</a:t>
          </a:r>
        </a:p>
      </dsp:txBody>
      <dsp:txXfrm>
        <a:off x="1019327" y="2095361"/>
        <a:ext cx="842934" cy="527915"/>
      </dsp:txXfrm>
    </dsp:sp>
    <dsp:sp modelId="{054F649A-64E1-401B-BE35-DED7297BE22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1430" y="1618974"/>
              </a:moveTo>
              <a:arcTo wR="1376981" hR="1376981" stAng="101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F651-5174-40AE-98CA-B918ACCC80FF}">
      <dsp:nvSpPr>
        <dsp:cNvPr id="0" name=""/>
        <dsp:cNvSpPr/>
      </dsp:nvSpPr>
      <dsp:spPr>
        <a:xfrm>
          <a:off x="990768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Establecer rutinas de autocuidado</a:t>
          </a:r>
        </a:p>
      </dsp:txBody>
      <dsp:txXfrm>
        <a:off x="1019327" y="718380"/>
        <a:ext cx="842934" cy="527915"/>
      </dsp:txXfrm>
    </dsp:sp>
    <dsp:sp modelId="{08391FD4-ABDF-4ECE-AFF3-2A9FC7D6D80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500918" y="314629"/>
              </a:moveTo>
              <a:arcTo wR="1376981" hR="1376981" stAng="138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F94A0-5771-4EBA-B9B3-F2A10050EA5E}">
      <dsp:nvSpPr>
        <dsp:cNvPr id="0" name=""/>
        <dsp:cNvSpPr/>
      </dsp:nvSpPr>
      <dsp:spPr>
        <a:xfrm>
          <a:off x="2183269" y="1330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Manejo del Estrés</a:t>
          </a:r>
        </a:p>
      </dsp:txBody>
      <dsp:txXfrm>
        <a:off x="2211828" y="29889"/>
        <a:ext cx="842934" cy="527915"/>
      </dsp:txXfrm>
    </dsp:sp>
    <dsp:sp modelId="{6CCA744A-1E77-4CB1-A974-EC04A1FE228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1939950" y="120341"/>
              </a:moveTo>
              <a:arcTo wR="1376981" hR="1376981" stAng="176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876E-2BDE-44CC-A430-D1F364ECD72E}">
      <dsp:nvSpPr>
        <dsp:cNvPr id="0" name=""/>
        <dsp:cNvSpPr/>
      </dsp:nvSpPr>
      <dsp:spPr>
        <a:xfrm>
          <a:off x="3375770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Establecimiento de Límites </a:t>
          </a:r>
        </a:p>
      </dsp:txBody>
      <dsp:txXfrm>
        <a:off x="3404329" y="718380"/>
        <a:ext cx="842934" cy="527915"/>
      </dsp:txXfrm>
    </dsp:sp>
    <dsp:sp modelId="{793B37A0-7339-427F-9F9F-967DEFC880AC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732532" y="1134989"/>
              </a:moveTo>
              <a:arcTo wR="1376981" hR="1376981" stAng="209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80FA-05BD-43CA-9B0C-6289232EE697}">
      <dsp:nvSpPr>
        <dsp:cNvPr id="0" name=""/>
        <dsp:cNvSpPr/>
      </dsp:nvSpPr>
      <dsp:spPr>
        <a:xfrm>
          <a:off x="3375770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Actividades de Bienestar</a:t>
          </a:r>
        </a:p>
      </dsp:txBody>
      <dsp:txXfrm>
        <a:off x="3404329" y="2095361"/>
        <a:ext cx="842934" cy="527915"/>
      </dsp:txXfrm>
    </dsp:sp>
    <dsp:sp modelId="{E3A5A533-2F70-4E9D-958E-BDDF4803BC09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253045" y="2439333"/>
              </a:moveTo>
              <a:arcTo wR="1376981" hR="1376981" stAng="30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B05CC-F447-42E9-AA8A-C935BE517728}">
      <dsp:nvSpPr>
        <dsp:cNvPr id="0" name=""/>
        <dsp:cNvSpPr/>
      </dsp:nvSpPr>
      <dsp:spPr>
        <a:xfrm>
          <a:off x="2183269" y="2755293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Terapia y Apoyo Profesional</a:t>
          </a:r>
        </a:p>
      </dsp:txBody>
      <dsp:txXfrm>
        <a:off x="2211828" y="2783852"/>
        <a:ext cx="842934" cy="527915"/>
      </dsp:txXfrm>
    </dsp:sp>
    <dsp:sp modelId="{B11B2D3C-E582-4E3A-B0A5-B4B08568D0C7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814013" y="2633622"/>
              </a:moveTo>
              <a:arcTo wR="1376981" hR="1376981" stAng="68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BA21-42EF-4D27-B708-9AB07D5824DE}">
      <dsp:nvSpPr>
        <dsp:cNvPr id="0" name=""/>
        <dsp:cNvSpPr/>
      </dsp:nvSpPr>
      <dsp:spPr>
        <a:xfrm>
          <a:off x="990768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Cuidar el cuerpo</a:t>
          </a:r>
        </a:p>
      </dsp:txBody>
      <dsp:txXfrm>
        <a:off x="1019327" y="2095361"/>
        <a:ext cx="842934" cy="527915"/>
      </dsp:txXfrm>
    </dsp:sp>
    <dsp:sp modelId="{054F649A-64E1-401B-BE35-DED7297BE22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1430" y="1618974"/>
              </a:moveTo>
              <a:arcTo wR="1376981" hR="1376981" stAng="101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F651-5174-40AE-98CA-B918ACCC80FF}">
      <dsp:nvSpPr>
        <dsp:cNvPr id="0" name=""/>
        <dsp:cNvSpPr/>
      </dsp:nvSpPr>
      <dsp:spPr>
        <a:xfrm>
          <a:off x="990768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Establecer rutinas de autocuidado</a:t>
          </a:r>
        </a:p>
      </dsp:txBody>
      <dsp:txXfrm>
        <a:off x="1019327" y="718380"/>
        <a:ext cx="842934" cy="527915"/>
      </dsp:txXfrm>
    </dsp:sp>
    <dsp:sp modelId="{08391FD4-ABDF-4ECE-AFF3-2A9FC7D6D80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500918" y="314629"/>
              </a:moveTo>
              <a:arcTo wR="1376981" hR="1376981" stAng="138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F94A0-5771-4EBA-B9B3-F2A10050EA5E}">
      <dsp:nvSpPr>
        <dsp:cNvPr id="0" name=""/>
        <dsp:cNvSpPr/>
      </dsp:nvSpPr>
      <dsp:spPr>
        <a:xfrm>
          <a:off x="2183269" y="1330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Manejo del Estrés</a:t>
          </a:r>
        </a:p>
      </dsp:txBody>
      <dsp:txXfrm>
        <a:off x="2211828" y="29889"/>
        <a:ext cx="842934" cy="527915"/>
      </dsp:txXfrm>
    </dsp:sp>
    <dsp:sp modelId="{6CCA744A-1E77-4CB1-A974-EC04A1FE228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1939950" y="120341"/>
              </a:moveTo>
              <a:arcTo wR="1376981" hR="1376981" stAng="176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A876E-2BDE-44CC-A430-D1F364ECD72E}">
      <dsp:nvSpPr>
        <dsp:cNvPr id="0" name=""/>
        <dsp:cNvSpPr/>
      </dsp:nvSpPr>
      <dsp:spPr>
        <a:xfrm>
          <a:off x="3375770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Establecimiento de Límites </a:t>
          </a:r>
        </a:p>
      </dsp:txBody>
      <dsp:txXfrm>
        <a:off x="3404329" y="718380"/>
        <a:ext cx="842934" cy="527915"/>
      </dsp:txXfrm>
    </dsp:sp>
    <dsp:sp modelId="{793B37A0-7339-427F-9F9F-967DEFC880AC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732532" y="1134989"/>
              </a:moveTo>
              <a:arcTo wR="1376981" hR="1376981" stAng="209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80FA-05BD-43CA-9B0C-6289232EE697}">
      <dsp:nvSpPr>
        <dsp:cNvPr id="0" name=""/>
        <dsp:cNvSpPr/>
      </dsp:nvSpPr>
      <dsp:spPr>
        <a:xfrm>
          <a:off x="3375770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Actividades de Bienestar</a:t>
          </a:r>
        </a:p>
      </dsp:txBody>
      <dsp:txXfrm>
        <a:off x="3404329" y="2095361"/>
        <a:ext cx="842934" cy="527915"/>
      </dsp:txXfrm>
    </dsp:sp>
    <dsp:sp modelId="{E3A5A533-2F70-4E9D-958E-BDDF4803BC09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253045" y="2439333"/>
              </a:moveTo>
              <a:arcTo wR="1376981" hR="1376981" stAng="30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B05CC-F447-42E9-AA8A-C935BE517728}">
      <dsp:nvSpPr>
        <dsp:cNvPr id="0" name=""/>
        <dsp:cNvSpPr/>
      </dsp:nvSpPr>
      <dsp:spPr>
        <a:xfrm>
          <a:off x="2183269" y="2755293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Terapia y Apoyo Profesional</a:t>
          </a:r>
        </a:p>
      </dsp:txBody>
      <dsp:txXfrm>
        <a:off x="2211828" y="2783852"/>
        <a:ext cx="842934" cy="527915"/>
      </dsp:txXfrm>
    </dsp:sp>
    <dsp:sp modelId="{B11B2D3C-E582-4E3A-B0A5-B4B08568D0C7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814013" y="2633622"/>
              </a:moveTo>
              <a:arcTo wR="1376981" hR="1376981" stAng="6847928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BA21-42EF-4D27-B708-9AB07D5824DE}">
      <dsp:nvSpPr>
        <dsp:cNvPr id="0" name=""/>
        <dsp:cNvSpPr/>
      </dsp:nvSpPr>
      <dsp:spPr>
        <a:xfrm>
          <a:off x="990768" y="2066802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Cuidar el cuerpo</a:t>
          </a:r>
        </a:p>
      </dsp:txBody>
      <dsp:txXfrm>
        <a:off x="1019327" y="2095361"/>
        <a:ext cx="842934" cy="527915"/>
      </dsp:txXfrm>
    </dsp:sp>
    <dsp:sp modelId="{054F649A-64E1-401B-BE35-DED7297BE22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21430" y="1618974"/>
              </a:moveTo>
              <a:arcTo wR="1376981" hR="1376981" stAng="10192693" swAng="1214614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6F651-5174-40AE-98CA-B918ACCC80FF}">
      <dsp:nvSpPr>
        <dsp:cNvPr id="0" name=""/>
        <dsp:cNvSpPr/>
      </dsp:nvSpPr>
      <dsp:spPr>
        <a:xfrm>
          <a:off x="990768" y="689821"/>
          <a:ext cx="900052" cy="585033"/>
        </a:xfrm>
        <a:prstGeom prst="round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b="1" kern="1200" dirty="0"/>
            <a:t>Establecer rutinas de autocuidado</a:t>
          </a:r>
        </a:p>
      </dsp:txBody>
      <dsp:txXfrm>
        <a:off x="1019327" y="718380"/>
        <a:ext cx="842934" cy="527915"/>
      </dsp:txXfrm>
    </dsp:sp>
    <dsp:sp modelId="{08391FD4-ABDF-4ECE-AFF3-2A9FC7D6D800}">
      <dsp:nvSpPr>
        <dsp:cNvPr id="0" name=""/>
        <dsp:cNvSpPr/>
      </dsp:nvSpPr>
      <dsp:spPr>
        <a:xfrm>
          <a:off x="1256313" y="293847"/>
          <a:ext cx="2753963" cy="2753963"/>
        </a:xfrm>
        <a:custGeom>
          <a:avLst/>
          <a:gdLst/>
          <a:ahLst/>
          <a:cxnLst/>
          <a:rect l="0" t="0" r="0" b="0"/>
          <a:pathLst>
            <a:path>
              <a:moveTo>
                <a:pt x="500918" y="314629"/>
              </a:moveTo>
              <a:arcTo wR="1376981" hR="1376981" stAng="13829369" swAng="922703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8040D-7BF0-4D24-AF64-19CF0A672C33}">
      <dsp:nvSpPr>
        <dsp:cNvPr id="0" name=""/>
        <dsp:cNvSpPr/>
      </dsp:nvSpPr>
      <dsp:spPr>
        <a:xfrm>
          <a:off x="4368679" y="2127550"/>
          <a:ext cx="1889803" cy="19783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Dificultades económicas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Escasa educación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Acceso limitado a recursos y servicios básicos</a:t>
          </a:r>
        </a:p>
      </dsp:txBody>
      <dsp:txXfrm>
        <a:off x="4974365" y="2660888"/>
        <a:ext cx="1245372" cy="1406288"/>
      </dsp:txXfrm>
    </dsp:sp>
    <dsp:sp modelId="{50E49D2D-A230-47C5-8795-EAE7B610FCA2}">
      <dsp:nvSpPr>
        <dsp:cNvPr id="0" name=""/>
        <dsp:cNvSpPr/>
      </dsp:nvSpPr>
      <dsp:spPr>
        <a:xfrm>
          <a:off x="1285317" y="2114054"/>
          <a:ext cx="1889803" cy="20053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Desigualdad de género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Discriminación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Estereotipos de género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Escaso poder y autonomía</a:t>
          </a:r>
        </a:p>
      </dsp:txBody>
      <dsp:txXfrm>
        <a:off x="1324062" y="2654140"/>
        <a:ext cx="1245372" cy="1426533"/>
      </dsp:txXfrm>
    </dsp:sp>
    <dsp:sp modelId="{6BDCCD44-B56D-42F4-A178-8E110D291196}">
      <dsp:nvSpPr>
        <dsp:cNvPr id="0" name=""/>
        <dsp:cNvSpPr/>
      </dsp:nvSpPr>
      <dsp:spPr>
        <a:xfrm>
          <a:off x="4368679" y="-96693"/>
          <a:ext cx="1889803" cy="1224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Escaso apoyo social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Nulas redes de apoyo sociales</a:t>
          </a:r>
        </a:p>
      </dsp:txBody>
      <dsp:txXfrm>
        <a:off x="4962511" y="-69802"/>
        <a:ext cx="1269080" cy="864340"/>
      </dsp:txXfrm>
    </dsp:sp>
    <dsp:sp modelId="{279FED14-8C3F-4273-9C65-4E966BB7A238}">
      <dsp:nvSpPr>
        <dsp:cNvPr id="0" name=""/>
        <dsp:cNvSpPr/>
      </dsp:nvSpPr>
      <dsp:spPr>
        <a:xfrm>
          <a:off x="1285317" y="-96693"/>
          <a:ext cx="1889803" cy="1224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Abuso físico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Abuso sexual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200" kern="1200" dirty="0"/>
            <a:t>Abuso emocional</a:t>
          </a:r>
        </a:p>
      </dsp:txBody>
      <dsp:txXfrm>
        <a:off x="1312208" y="-69802"/>
        <a:ext cx="1269080" cy="864340"/>
      </dsp:txXfrm>
    </dsp:sp>
    <dsp:sp modelId="{A65BB9E0-2CB4-42CC-BF81-8EA2C089BC67}">
      <dsp:nvSpPr>
        <dsp:cNvPr id="0" name=""/>
        <dsp:cNvSpPr/>
      </dsp:nvSpPr>
      <dsp:spPr>
        <a:xfrm>
          <a:off x="2077198" y="295955"/>
          <a:ext cx="1656446" cy="1656446"/>
        </a:xfrm>
        <a:prstGeom prst="pieWedge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ANTECEDENTES DE ABUSO INFANTIL</a:t>
          </a:r>
        </a:p>
      </dsp:txBody>
      <dsp:txXfrm>
        <a:off x="2562360" y="781117"/>
        <a:ext cx="1171284" cy="1171284"/>
      </dsp:txXfrm>
    </dsp:sp>
    <dsp:sp modelId="{042D0353-51FE-49B9-BFFC-F0B78516B048}">
      <dsp:nvSpPr>
        <dsp:cNvPr id="0" name=""/>
        <dsp:cNvSpPr/>
      </dsp:nvSpPr>
      <dsp:spPr>
        <a:xfrm rot="5400000">
          <a:off x="3810155" y="295955"/>
          <a:ext cx="1656446" cy="1656446"/>
        </a:xfrm>
        <a:prstGeom prst="pieWedge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VULNERABILIDAD SOCIAL</a:t>
          </a:r>
        </a:p>
      </dsp:txBody>
      <dsp:txXfrm rot="-5400000">
        <a:off x="3810155" y="781117"/>
        <a:ext cx="1171284" cy="1171284"/>
      </dsp:txXfrm>
    </dsp:sp>
    <dsp:sp modelId="{29552415-D2AE-48A0-AAEB-E565246A755E}">
      <dsp:nvSpPr>
        <dsp:cNvPr id="0" name=""/>
        <dsp:cNvSpPr/>
      </dsp:nvSpPr>
      <dsp:spPr>
        <a:xfrm rot="10800000">
          <a:off x="3810155" y="2049617"/>
          <a:ext cx="1656446" cy="1656446"/>
        </a:xfrm>
        <a:prstGeom prst="pieWedge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FACTORES SOCIOECONÓMICOS</a:t>
          </a:r>
        </a:p>
      </dsp:txBody>
      <dsp:txXfrm rot="10800000">
        <a:off x="3810155" y="2049617"/>
        <a:ext cx="1171284" cy="1171284"/>
      </dsp:txXfrm>
    </dsp:sp>
    <dsp:sp modelId="{A4CB6F8A-C4A5-40FA-82CD-F0F88C6FA3E6}">
      <dsp:nvSpPr>
        <dsp:cNvPr id="0" name=""/>
        <dsp:cNvSpPr/>
      </dsp:nvSpPr>
      <dsp:spPr>
        <a:xfrm rot="16200000">
          <a:off x="2077198" y="2049617"/>
          <a:ext cx="1656446" cy="1656446"/>
        </a:xfrm>
        <a:prstGeom prst="pieWedge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CULTURA MACHISTA</a:t>
          </a:r>
        </a:p>
      </dsp:txBody>
      <dsp:txXfrm rot="5400000">
        <a:off x="2562360" y="2049617"/>
        <a:ext cx="1171284" cy="1171284"/>
      </dsp:txXfrm>
    </dsp:sp>
    <dsp:sp modelId="{D0138270-0AE8-4770-9444-650FA161C288}">
      <dsp:nvSpPr>
        <dsp:cNvPr id="0" name=""/>
        <dsp:cNvSpPr/>
      </dsp:nvSpPr>
      <dsp:spPr>
        <a:xfrm>
          <a:off x="3485942" y="1667066"/>
          <a:ext cx="571914" cy="49731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EC0103-3563-42CF-BD7E-624237C7A9C2}">
      <dsp:nvSpPr>
        <dsp:cNvPr id="0" name=""/>
        <dsp:cNvSpPr/>
      </dsp:nvSpPr>
      <dsp:spPr>
        <a:xfrm rot="10800000">
          <a:off x="3485942" y="1858342"/>
          <a:ext cx="571914" cy="49731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604F5-7439-49E0-B8F6-3821655CF82A}">
      <dsp:nvSpPr>
        <dsp:cNvPr id="0" name=""/>
        <dsp:cNvSpPr/>
      </dsp:nvSpPr>
      <dsp:spPr>
        <a:xfrm>
          <a:off x="38" y="15560"/>
          <a:ext cx="3646192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/>
            <a:t>TERAPIA INDIVIDUAL</a:t>
          </a:r>
        </a:p>
      </dsp:txBody>
      <dsp:txXfrm>
        <a:off x="38" y="15560"/>
        <a:ext cx="3646192" cy="777600"/>
      </dsp:txXfrm>
    </dsp:sp>
    <dsp:sp modelId="{B83EC522-1CCD-4888-9527-5FA3D38DBAE0}">
      <dsp:nvSpPr>
        <dsp:cNvPr id="0" name=""/>
        <dsp:cNvSpPr/>
      </dsp:nvSpPr>
      <dsp:spPr>
        <a:xfrm>
          <a:off x="38" y="793160"/>
          <a:ext cx="3646192" cy="2594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Espacio seguro y confidencial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Trabajo uno a uno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b="1" kern="1200" dirty="0"/>
            <a:t>Objetivos</a:t>
          </a:r>
          <a:r>
            <a:rPr lang="es-ES" sz="1900" kern="1200" dirty="0"/>
            <a:t>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Procesar emociones difíciles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Desafiar pensamientos negativos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Desarrollar habilidades de afrontamiento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Reconstruir sentido de sí misma</a:t>
          </a:r>
        </a:p>
      </dsp:txBody>
      <dsp:txXfrm>
        <a:off x="38" y="793160"/>
        <a:ext cx="3646192" cy="2594025"/>
      </dsp:txXfrm>
    </dsp:sp>
    <dsp:sp modelId="{155E14C1-A654-478A-BA8E-D15CD0A33007}">
      <dsp:nvSpPr>
        <dsp:cNvPr id="0" name=""/>
        <dsp:cNvSpPr/>
      </dsp:nvSpPr>
      <dsp:spPr>
        <a:xfrm>
          <a:off x="4156698" y="15560"/>
          <a:ext cx="3646192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dirty="0"/>
            <a:t>TERAPIA GRUPAL</a:t>
          </a:r>
        </a:p>
      </dsp:txBody>
      <dsp:txXfrm>
        <a:off x="4156698" y="15560"/>
        <a:ext cx="3646192" cy="777600"/>
      </dsp:txXfrm>
    </dsp:sp>
    <dsp:sp modelId="{8B0DA4C2-E6A6-432A-826D-0A388ABD0044}">
      <dsp:nvSpPr>
        <dsp:cNvPr id="0" name=""/>
        <dsp:cNvSpPr/>
      </dsp:nvSpPr>
      <dsp:spPr>
        <a:xfrm>
          <a:off x="4156698" y="793160"/>
          <a:ext cx="3646192" cy="25940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Entorno de apoyo y comprensión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kern="1200" dirty="0"/>
            <a:t>Conexión con personas con experiencias similares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800" b="1" kern="1200" dirty="0"/>
            <a:t>Objetivos</a:t>
          </a:r>
          <a:r>
            <a:rPr lang="es-ES" sz="1800" kern="1200" dirty="0"/>
            <a:t> básicos: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Reducir el aislamiento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Disminuir sentimientos de soledad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Práctica de HSS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600" kern="1200" dirty="0"/>
            <a:t>Aprendizaje de establecer límites en las relaciones interpersonales</a:t>
          </a:r>
        </a:p>
      </dsp:txBody>
      <dsp:txXfrm>
        <a:off x="4156698" y="793160"/>
        <a:ext cx="3646192" cy="25940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E47AD-8FB0-458E-9E09-753D2749B55C}">
      <dsp:nvSpPr>
        <dsp:cNvPr id="0" name=""/>
        <dsp:cNvSpPr/>
      </dsp:nvSpPr>
      <dsp:spPr>
        <a:xfrm>
          <a:off x="3044384" y="1489554"/>
          <a:ext cx="1206817" cy="1206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TERAPIAS PSICOLÓGICAS EFECTIVAS</a:t>
          </a:r>
        </a:p>
      </dsp:txBody>
      <dsp:txXfrm>
        <a:off x="3103296" y="1548466"/>
        <a:ext cx="1088993" cy="1088993"/>
      </dsp:txXfrm>
    </dsp:sp>
    <dsp:sp modelId="{324D4440-AED0-403B-9223-9A2BB3756CC0}">
      <dsp:nvSpPr>
        <dsp:cNvPr id="0" name=""/>
        <dsp:cNvSpPr/>
      </dsp:nvSpPr>
      <dsp:spPr>
        <a:xfrm rot="16200000">
          <a:off x="3327648" y="1169410"/>
          <a:ext cx="6402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0288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510CD-2AF5-4EBD-B6A7-08B92C40E000}">
      <dsp:nvSpPr>
        <dsp:cNvPr id="0" name=""/>
        <dsp:cNvSpPr/>
      </dsp:nvSpPr>
      <dsp:spPr>
        <a:xfrm>
          <a:off x="3243509" y="40697"/>
          <a:ext cx="808567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Terapia cognitivo-conductual (TCC)</a:t>
          </a:r>
        </a:p>
      </dsp:txBody>
      <dsp:txXfrm>
        <a:off x="3282980" y="80168"/>
        <a:ext cx="729625" cy="729625"/>
      </dsp:txXfrm>
    </dsp:sp>
    <dsp:sp modelId="{4BD81E4D-5F27-4667-BF15-63568614BD33}">
      <dsp:nvSpPr>
        <dsp:cNvPr id="0" name=""/>
        <dsp:cNvSpPr/>
      </dsp:nvSpPr>
      <dsp:spPr>
        <a:xfrm rot="19285714">
          <a:off x="4212030" y="1499814"/>
          <a:ext cx="3590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909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1C451-8F5C-4CEB-8DA8-25DCE5D7D3D7}">
      <dsp:nvSpPr>
        <dsp:cNvPr id="0" name=""/>
        <dsp:cNvSpPr/>
      </dsp:nvSpPr>
      <dsp:spPr>
        <a:xfrm>
          <a:off x="4531952" y="661179"/>
          <a:ext cx="808567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Terapia de exposición</a:t>
          </a:r>
        </a:p>
      </dsp:txBody>
      <dsp:txXfrm>
        <a:off x="4571423" y="700650"/>
        <a:ext cx="729625" cy="729625"/>
      </dsp:txXfrm>
    </dsp:sp>
    <dsp:sp modelId="{8FEFE5DA-775E-4B54-8DE1-6F2673E6C9E4}">
      <dsp:nvSpPr>
        <dsp:cNvPr id="0" name=""/>
        <dsp:cNvSpPr/>
      </dsp:nvSpPr>
      <dsp:spPr>
        <a:xfrm rot="771429">
          <a:off x="4246691" y="2270716"/>
          <a:ext cx="35977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977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1D851-2CCE-421D-9953-30515CCFEFBA}">
      <dsp:nvSpPr>
        <dsp:cNvPr id="0" name=""/>
        <dsp:cNvSpPr/>
      </dsp:nvSpPr>
      <dsp:spPr>
        <a:xfrm>
          <a:off x="4601958" y="2055389"/>
          <a:ext cx="1304995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Terapia de reestructuración cognitiva</a:t>
          </a:r>
        </a:p>
      </dsp:txBody>
      <dsp:txXfrm>
        <a:off x="4641429" y="2094860"/>
        <a:ext cx="1226053" cy="729625"/>
      </dsp:txXfrm>
    </dsp:sp>
    <dsp:sp modelId="{D22E4058-9B92-4ED6-B5FB-155C087A7F76}">
      <dsp:nvSpPr>
        <dsp:cNvPr id="0" name=""/>
        <dsp:cNvSpPr/>
      </dsp:nvSpPr>
      <dsp:spPr>
        <a:xfrm rot="3857143">
          <a:off x="3788492" y="2934915"/>
          <a:ext cx="5295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9527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F8589-4D76-4BCA-8E4A-B7AAFD6B2AEC}">
      <dsp:nvSpPr>
        <dsp:cNvPr id="0" name=""/>
        <dsp:cNvSpPr/>
      </dsp:nvSpPr>
      <dsp:spPr>
        <a:xfrm>
          <a:off x="3575142" y="3173459"/>
          <a:ext cx="1575364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Terapia EMDR (Desensibilización y Reprocesamiento por los Movimientos Oculares)</a:t>
          </a:r>
        </a:p>
      </dsp:txBody>
      <dsp:txXfrm>
        <a:off x="3614613" y="3212930"/>
        <a:ext cx="1496422" cy="729625"/>
      </dsp:txXfrm>
    </dsp:sp>
    <dsp:sp modelId="{0178F8C0-F6DD-4929-9074-AD2A5E40C7C4}">
      <dsp:nvSpPr>
        <dsp:cNvPr id="0" name=""/>
        <dsp:cNvSpPr/>
      </dsp:nvSpPr>
      <dsp:spPr>
        <a:xfrm rot="6942857">
          <a:off x="2977566" y="2934915"/>
          <a:ext cx="52952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9527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EA95D-4E22-48CC-906E-CCF59D44138A}">
      <dsp:nvSpPr>
        <dsp:cNvPr id="0" name=""/>
        <dsp:cNvSpPr/>
      </dsp:nvSpPr>
      <dsp:spPr>
        <a:xfrm>
          <a:off x="2528476" y="3173459"/>
          <a:ext cx="808567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Terapia de Aceptación y Compromiso (ACT)</a:t>
          </a:r>
        </a:p>
      </dsp:txBody>
      <dsp:txXfrm>
        <a:off x="2567947" y="3212930"/>
        <a:ext cx="729625" cy="729625"/>
      </dsp:txXfrm>
    </dsp:sp>
    <dsp:sp modelId="{5860F2AD-4015-4987-93BA-461C5AC52CE2}">
      <dsp:nvSpPr>
        <dsp:cNvPr id="0" name=""/>
        <dsp:cNvSpPr/>
      </dsp:nvSpPr>
      <dsp:spPr>
        <a:xfrm rot="10028571">
          <a:off x="2437711" y="2299042"/>
          <a:ext cx="6143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14374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47FD20-7FEB-4D6D-84EB-F469407A43A4}">
      <dsp:nvSpPr>
        <dsp:cNvPr id="0" name=""/>
        <dsp:cNvSpPr/>
      </dsp:nvSpPr>
      <dsp:spPr>
        <a:xfrm>
          <a:off x="1636845" y="2055389"/>
          <a:ext cx="808567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Terapia de apego</a:t>
          </a:r>
        </a:p>
      </dsp:txBody>
      <dsp:txXfrm>
        <a:off x="1676316" y="2094860"/>
        <a:ext cx="729625" cy="729625"/>
      </dsp:txXfrm>
    </dsp:sp>
    <dsp:sp modelId="{0F5CB039-A54B-41C2-B2F1-E8548FE37A6E}">
      <dsp:nvSpPr>
        <dsp:cNvPr id="0" name=""/>
        <dsp:cNvSpPr/>
      </dsp:nvSpPr>
      <dsp:spPr>
        <a:xfrm rot="13114286">
          <a:off x="2841458" y="1540754"/>
          <a:ext cx="2277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27771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C3618C-6066-4933-9C1E-0AC4CCB42C9E}">
      <dsp:nvSpPr>
        <dsp:cNvPr id="0" name=""/>
        <dsp:cNvSpPr/>
      </dsp:nvSpPr>
      <dsp:spPr>
        <a:xfrm>
          <a:off x="1742549" y="661179"/>
          <a:ext cx="1233599" cy="8085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Terapia psicoanalítica</a:t>
          </a:r>
        </a:p>
      </dsp:txBody>
      <dsp:txXfrm>
        <a:off x="1782020" y="700650"/>
        <a:ext cx="1154657" cy="72962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DEAE8-F996-4D2C-8FB1-5346D68656E4}">
      <dsp:nvSpPr>
        <dsp:cNvPr id="0" name=""/>
        <dsp:cNvSpPr/>
      </dsp:nvSpPr>
      <dsp:spPr>
        <a:xfrm>
          <a:off x="0" y="164348"/>
          <a:ext cx="1548271" cy="928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Associació</a:t>
          </a:r>
          <a:r>
            <a:rPr lang="es-ES" sz="1800" kern="1200" dirty="0"/>
            <a:t> </a:t>
          </a:r>
          <a:r>
            <a:rPr lang="es-ES" sz="1800" kern="1200" dirty="0" err="1"/>
            <a:t>Veus-Donna</a:t>
          </a:r>
          <a:endParaRPr lang="es-ES" sz="1800" kern="1200" dirty="0"/>
        </a:p>
      </dsp:txBody>
      <dsp:txXfrm>
        <a:off x="0" y="164348"/>
        <a:ext cx="1548271" cy="928962"/>
      </dsp:txXfrm>
    </dsp:sp>
    <dsp:sp modelId="{6095027C-82EC-4CC3-89C0-5FC3E249EC78}">
      <dsp:nvSpPr>
        <dsp:cNvPr id="0" name=""/>
        <dsp:cNvSpPr/>
      </dsp:nvSpPr>
      <dsp:spPr>
        <a:xfrm>
          <a:off x="1703098" y="164348"/>
          <a:ext cx="1548271" cy="928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Servei</a:t>
          </a:r>
          <a:r>
            <a:rPr lang="es-ES" sz="1800" kern="1200" dirty="0"/>
            <a:t> </a:t>
          </a:r>
          <a:r>
            <a:rPr lang="es-ES" sz="1800" kern="1200" dirty="0" err="1"/>
            <a:t>d’Atenció</a:t>
          </a:r>
          <a:r>
            <a:rPr lang="es-ES" sz="1800" kern="1200" dirty="0"/>
            <a:t> a la Dona (SAD)</a:t>
          </a:r>
        </a:p>
      </dsp:txBody>
      <dsp:txXfrm>
        <a:off x="1703098" y="164348"/>
        <a:ext cx="1548271" cy="928962"/>
      </dsp:txXfrm>
    </dsp:sp>
    <dsp:sp modelId="{9A83B717-08B8-4BA7-94C0-65672D018985}">
      <dsp:nvSpPr>
        <dsp:cNvPr id="0" name=""/>
        <dsp:cNvSpPr/>
      </dsp:nvSpPr>
      <dsp:spPr>
        <a:xfrm>
          <a:off x="3406197" y="164348"/>
          <a:ext cx="1548271" cy="928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Fundació</a:t>
          </a:r>
          <a:r>
            <a:rPr lang="es-ES" sz="1800" kern="1200" dirty="0"/>
            <a:t> </a:t>
          </a:r>
          <a:r>
            <a:rPr lang="es-ES" sz="1800" kern="1200" dirty="0" err="1"/>
            <a:t>Vicki</a:t>
          </a:r>
          <a:r>
            <a:rPr lang="es-ES" sz="1800" kern="1200" dirty="0"/>
            <a:t> </a:t>
          </a:r>
          <a:r>
            <a:rPr lang="es-ES" sz="1800" kern="1200" dirty="0" err="1"/>
            <a:t>Bernadet</a:t>
          </a:r>
          <a:endParaRPr lang="es-ES" sz="1800" kern="1200" dirty="0"/>
        </a:p>
      </dsp:txBody>
      <dsp:txXfrm>
        <a:off x="3406197" y="164348"/>
        <a:ext cx="1548271" cy="928962"/>
      </dsp:txXfrm>
    </dsp:sp>
    <dsp:sp modelId="{8219D058-D126-4271-9F74-FE2D5DA3015C}">
      <dsp:nvSpPr>
        <dsp:cNvPr id="0" name=""/>
        <dsp:cNvSpPr/>
      </dsp:nvSpPr>
      <dsp:spPr>
        <a:xfrm>
          <a:off x="0" y="1248138"/>
          <a:ext cx="1548271" cy="928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Associació</a:t>
          </a:r>
          <a:r>
            <a:rPr lang="es-ES" sz="1800" kern="1200" dirty="0"/>
            <a:t> </a:t>
          </a:r>
          <a:r>
            <a:rPr lang="es-ES" sz="1800" kern="1200" dirty="0" err="1"/>
            <a:t>Acsar</a:t>
          </a:r>
          <a:endParaRPr lang="es-ES" sz="1800" kern="1200" dirty="0"/>
        </a:p>
      </dsp:txBody>
      <dsp:txXfrm>
        <a:off x="0" y="1248138"/>
        <a:ext cx="1548271" cy="928962"/>
      </dsp:txXfrm>
    </dsp:sp>
    <dsp:sp modelId="{C9859B97-9D3C-4485-9844-3B6A2AAD6DBC}">
      <dsp:nvSpPr>
        <dsp:cNvPr id="0" name=""/>
        <dsp:cNvSpPr/>
      </dsp:nvSpPr>
      <dsp:spPr>
        <a:xfrm>
          <a:off x="1703098" y="1248138"/>
          <a:ext cx="1548271" cy="928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Creu</a:t>
          </a:r>
          <a:r>
            <a:rPr lang="es-ES" sz="1800" kern="1200" dirty="0"/>
            <a:t> Roja Catalunya</a:t>
          </a:r>
        </a:p>
      </dsp:txBody>
      <dsp:txXfrm>
        <a:off x="1703098" y="1248138"/>
        <a:ext cx="1548271" cy="928962"/>
      </dsp:txXfrm>
    </dsp:sp>
    <dsp:sp modelId="{1200B450-C2F0-40DA-8238-E3E6C901A1AE}">
      <dsp:nvSpPr>
        <dsp:cNvPr id="0" name=""/>
        <dsp:cNvSpPr/>
      </dsp:nvSpPr>
      <dsp:spPr>
        <a:xfrm>
          <a:off x="3406197" y="1248138"/>
          <a:ext cx="1548271" cy="928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Centro Psicología CANVIS</a:t>
          </a:r>
        </a:p>
      </dsp:txBody>
      <dsp:txXfrm>
        <a:off x="3406197" y="1248138"/>
        <a:ext cx="1548271" cy="9289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DEAE8-F996-4D2C-8FB1-5346D68656E4}">
      <dsp:nvSpPr>
        <dsp:cNvPr id="0" name=""/>
        <dsp:cNvSpPr/>
      </dsp:nvSpPr>
      <dsp:spPr>
        <a:xfrm>
          <a:off x="0" y="164348"/>
          <a:ext cx="1548271" cy="9289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Veus-Donna</a:t>
          </a:r>
          <a:endParaRPr lang="es-ES" sz="1800" b="1" kern="1200" dirty="0"/>
        </a:p>
      </dsp:txBody>
      <dsp:txXfrm>
        <a:off x="0" y="164348"/>
        <a:ext cx="1548271" cy="928962"/>
      </dsp:txXfrm>
    </dsp:sp>
    <dsp:sp modelId="{6095027C-82EC-4CC3-89C0-5FC3E249EC78}">
      <dsp:nvSpPr>
        <dsp:cNvPr id="0" name=""/>
        <dsp:cNvSpPr/>
      </dsp:nvSpPr>
      <dsp:spPr>
        <a:xfrm>
          <a:off x="1703098" y="164348"/>
          <a:ext cx="1548271" cy="928962"/>
        </a:xfrm>
        <a:prstGeom prst="rect">
          <a:avLst/>
        </a:prstGeom>
        <a:solidFill>
          <a:schemeClr val="accent1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Servei</a:t>
          </a:r>
          <a:r>
            <a:rPr lang="es-ES" sz="1800" kern="1200" dirty="0"/>
            <a:t> </a:t>
          </a:r>
          <a:r>
            <a:rPr lang="es-ES" sz="1800" kern="1200" dirty="0" err="1"/>
            <a:t>d’Atenció</a:t>
          </a:r>
          <a:r>
            <a:rPr lang="es-ES" sz="1800" kern="1200" dirty="0"/>
            <a:t> a la Dona (SAD)</a:t>
          </a:r>
        </a:p>
      </dsp:txBody>
      <dsp:txXfrm>
        <a:off x="1703098" y="164348"/>
        <a:ext cx="1548271" cy="928962"/>
      </dsp:txXfrm>
    </dsp:sp>
    <dsp:sp modelId="{9A83B717-08B8-4BA7-94C0-65672D018985}">
      <dsp:nvSpPr>
        <dsp:cNvPr id="0" name=""/>
        <dsp:cNvSpPr/>
      </dsp:nvSpPr>
      <dsp:spPr>
        <a:xfrm>
          <a:off x="3406197" y="164348"/>
          <a:ext cx="1548271" cy="92896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Fundació</a:t>
          </a:r>
          <a:r>
            <a:rPr lang="es-ES" sz="1800" kern="1200" dirty="0"/>
            <a:t> </a:t>
          </a:r>
          <a:r>
            <a:rPr lang="es-ES" sz="1800" kern="1200" dirty="0" err="1"/>
            <a:t>Vicki</a:t>
          </a:r>
          <a:r>
            <a:rPr lang="es-ES" sz="1800" kern="1200" dirty="0"/>
            <a:t> </a:t>
          </a:r>
          <a:r>
            <a:rPr lang="es-ES" sz="1800" kern="1200" dirty="0" err="1"/>
            <a:t>Bernadet</a:t>
          </a:r>
          <a:endParaRPr lang="es-ES" sz="1800" kern="1200" dirty="0"/>
        </a:p>
      </dsp:txBody>
      <dsp:txXfrm>
        <a:off x="3406197" y="164348"/>
        <a:ext cx="1548271" cy="928962"/>
      </dsp:txXfrm>
    </dsp:sp>
    <dsp:sp modelId="{8219D058-D126-4271-9F74-FE2D5DA3015C}">
      <dsp:nvSpPr>
        <dsp:cNvPr id="0" name=""/>
        <dsp:cNvSpPr/>
      </dsp:nvSpPr>
      <dsp:spPr>
        <a:xfrm>
          <a:off x="0" y="1248138"/>
          <a:ext cx="1548271" cy="92896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Associació</a:t>
          </a:r>
          <a:r>
            <a:rPr lang="es-ES" sz="1800" kern="1200" dirty="0"/>
            <a:t> </a:t>
          </a:r>
          <a:r>
            <a:rPr lang="es-ES" sz="1800" kern="1200" dirty="0" err="1"/>
            <a:t>Acsar</a:t>
          </a:r>
          <a:endParaRPr lang="es-ES" sz="1800" kern="1200" dirty="0"/>
        </a:p>
      </dsp:txBody>
      <dsp:txXfrm>
        <a:off x="0" y="1248138"/>
        <a:ext cx="1548271" cy="928962"/>
      </dsp:txXfrm>
    </dsp:sp>
    <dsp:sp modelId="{C9859B97-9D3C-4485-9844-3B6A2AAD6DBC}">
      <dsp:nvSpPr>
        <dsp:cNvPr id="0" name=""/>
        <dsp:cNvSpPr/>
      </dsp:nvSpPr>
      <dsp:spPr>
        <a:xfrm>
          <a:off x="1703098" y="1248138"/>
          <a:ext cx="1548271" cy="92896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Creu</a:t>
          </a:r>
          <a:r>
            <a:rPr lang="es-ES" sz="1800" kern="1200" dirty="0"/>
            <a:t> Roja Catalunya</a:t>
          </a:r>
        </a:p>
      </dsp:txBody>
      <dsp:txXfrm>
        <a:off x="1703098" y="1248138"/>
        <a:ext cx="1548271" cy="928962"/>
      </dsp:txXfrm>
    </dsp:sp>
    <dsp:sp modelId="{1200B450-C2F0-40DA-8238-E3E6C901A1AE}">
      <dsp:nvSpPr>
        <dsp:cNvPr id="0" name=""/>
        <dsp:cNvSpPr/>
      </dsp:nvSpPr>
      <dsp:spPr>
        <a:xfrm>
          <a:off x="3406197" y="1248138"/>
          <a:ext cx="1548271" cy="92896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Centro Psicología CANVIS</a:t>
          </a:r>
        </a:p>
      </dsp:txBody>
      <dsp:txXfrm>
        <a:off x="3406197" y="1248138"/>
        <a:ext cx="1548271" cy="9289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DEAE8-F996-4D2C-8FB1-5346D68656E4}">
      <dsp:nvSpPr>
        <dsp:cNvPr id="0" name=""/>
        <dsp:cNvSpPr/>
      </dsp:nvSpPr>
      <dsp:spPr>
        <a:xfrm>
          <a:off x="0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Veus-Donna</a:t>
          </a:r>
          <a:endParaRPr lang="es-ES" sz="1800" b="1" kern="1200" dirty="0"/>
        </a:p>
      </dsp:txBody>
      <dsp:txXfrm>
        <a:off x="0" y="164348"/>
        <a:ext cx="1548271" cy="928962"/>
      </dsp:txXfrm>
    </dsp:sp>
    <dsp:sp modelId="{6095027C-82EC-4CC3-89C0-5FC3E249EC78}">
      <dsp:nvSpPr>
        <dsp:cNvPr id="0" name=""/>
        <dsp:cNvSpPr/>
      </dsp:nvSpPr>
      <dsp:spPr>
        <a:xfrm>
          <a:off x="1703098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Servei</a:t>
          </a:r>
          <a:r>
            <a:rPr lang="es-ES" sz="1800" b="1" kern="1200" dirty="0"/>
            <a:t> </a:t>
          </a:r>
          <a:r>
            <a:rPr lang="es-ES" sz="1800" b="1" kern="1200" dirty="0" err="1"/>
            <a:t>d’Atenció</a:t>
          </a:r>
          <a:r>
            <a:rPr lang="es-ES" sz="1800" b="1" kern="1200" dirty="0"/>
            <a:t> a la Dona (SAD)</a:t>
          </a:r>
        </a:p>
      </dsp:txBody>
      <dsp:txXfrm>
        <a:off x="1703098" y="164348"/>
        <a:ext cx="1548271" cy="928962"/>
      </dsp:txXfrm>
    </dsp:sp>
    <dsp:sp modelId="{9A83B717-08B8-4BA7-94C0-65672D018985}">
      <dsp:nvSpPr>
        <dsp:cNvPr id="0" name=""/>
        <dsp:cNvSpPr/>
      </dsp:nvSpPr>
      <dsp:spPr>
        <a:xfrm>
          <a:off x="3406197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Fundació</a:t>
          </a:r>
          <a:r>
            <a:rPr lang="es-ES" sz="1800" b="1" kern="1200" dirty="0"/>
            <a:t> </a:t>
          </a:r>
          <a:r>
            <a:rPr lang="es-ES" sz="1800" b="1" kern="1200" dirty="0" err="1"/>
            <a:t>Vicki</a:t>
          </a:r>
          <a:r>
            <a:rPr lang="es-ES" sz="1800" b="1" kern="1200" dirty="0"/>
            <a:t> </a:t>
          </a:r>
          <a:r>
            <a:rPr lang="es-ES" sz="1800" b="1" kern="1200" dirty="0" err="1"/>
            <a:t>Bernadet</a:t>
          </a:r>
          <a:endParaRPr lang="es-ES" sz="1800" b="1" kern="1200" dirty="0"/>
        </a:p>
      </dsp:txBody>
      <dsp:txXfrm>
        <a:off x="3406197" y="164348"/>
        <a:ext cx="1548271" cy="928962"/>
      </dsp:txXfrm>
    </dsp:sp>
    <dsp:sp modelId="{8219D058-D126-4271-9F74-FE2D5DA3015C}">
      <dsp:nvSpPr>
        <dsp:cNvPr id="0" name=""/>
        <dsp:cNvSpPr/>
      </dsp:nvSpPr>
      <dsp:spPr>
        <a:xfrm>
          <a:off x="0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Acsar</a:t>
          </a:r>
          <a:endParaRPr lang="es-ES" sz="1800" b="1" kern="1200" dirty="0"/>
        </a:p>
      </dsp:txBody>
      <dsp:txXfrm>
        <a:off x="0" y="1248138"/>
        <a:ext cx="1548271" cy="928962"/>
      </dsp:txXfrm>
    </dsp:sp>
    <dsp:sp modelId="{C9859B97-9D3C-4485-9844-3B6A2AAD6DBC}">
      <dsp:nvSpPr>
        <dsp:cNvPr id="0" name=""/>
        <dsp:cNvSpPr/>
      </dsp:nvSpPr>
      <dsp:spPr>
        <a:xfrm>
          <a:off x="1703098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Creu</a:t>
          </a:r>
          <a:r>
            <a:rPr lang="es-ES" sz="1800" b="1" kern="1200" dirty="0"/>
            <a:t> Roja Catalunya</a:t>
          </a:r>
        </a:p>
      </dsp:txBody>
      <dsp:txXfrm>
        <a:off x="1703098" y="1248138"/>
        <a:ext cx="1548271" cy="928962"/>
      </dsp:txXfrm>
    </dsp:sp>
    <dsp:sp modelId="{1200B450-C2F0-40DA-8238-E3E6C901A1AE}">
      <dsp:nvSpPr>
        <dsp:cNvPr id="0" name=""/>
        <dsp:cNvSpPr/>
      </dsp:nvSpPr>
      <dsp:spPr>
        <a:xfrm>
          <a:off x="3406197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Centro Psicología CANVIS</a:t>
          </a:r>
        </a:p>
      </dsp:txBody>
      <dsp:txXfrm>
        <a:off x="3406197" y="1248138"/>
        <a:ext cx="1548271" cy="92896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DEAE8-F996-4D2C-8FB1-5346D68656E4}">
      <dsp:nvSpPr>
        <dsp:cNvPr id="0" name=""/>
        <dsp:cNvSpPr/>
      </dsp:nvSpPr>
      <dsp:spPr>
        <a:xfrm>
          <a:off x="0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Veus-Donna</a:t>
          </a:r>
          <a:endParaRPr lang="es-ES" sz="1800" b="1" kern="1200" dirty="0"/>
        </a:p>
      </dsp:txBody>
      <dsp:txXfrm>
        <a:off x="0" y="164348"/>
        <a:ext cx="1548271" cy="928962"/>
      </dsp:txXfrm>
    </dsp:sp>
    <dsp:sp modelId="{6095027C-82EC-4CC3-89C0-5FC3E249EC78}">
      <dsp:nvSpPr>
        <dsp:cNvPr id="0" name=""/>
        <dsp:cNvSpPr/>
      </dsp:nvSpPr>
      <dsp:spPr>
        <a:xfrm>
          <a:off x="1703098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Servei</a:t>
          </a:r>
          <a:r>
            <a:rPr lang="es-ES" sz="1800" b="1" kern="1200" dirty="0"/>
            <a:t> </a:t>
          </a:r>
          <a:r>
            <a:rPr lang="es-ES" sz="1800" b="1" kern="1200" dirty="0" err="1"/>
            <a:t>d’Atenció</a:t>
          </a:r>
          <a:r>
            <a:rPr lang="es-ES" sz="1800" b="1" kern="1200" dirty="0"/>
            <a:t> a la Dona (SAD)</a:t>
          </a:r>
        </a:p>
      </dsp:txBody>
      <dsp:txXfrm>
        <a:off x="1703098" y="164348"/>
        <a:ext cx="1548271" cy="928962"/>
      </dsp:txXfrm>
    </dsp:sp>
    <dsp:sp modelId="{9A83B717-08B8-4BA7-94C0-65672D018985}">
      <dsp:nvSpPr>
        <dsp:cNvPr id="0" name=""/>
        <dsp:cNvSpPr/>
      </dsp:nvSpPr>
      <dsp:spPr>
        <a:xfrm>
          <a:off x="3406197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Fundació</a:t>
          </a:r>
          <a:r>
            <a:rPr lang="es-ES" sz="1800" b="1" kern="1200" dirty="0"/>
            <a:t> </a:t>
          </a:r>
          <a:r>
            <a:rPr lang="es-ES" sz="1800" b="1" kern="1200" dirty="0" err="1"/>
            <a:t>Vicki</a:t>
          </a:r>
          <a:r>
            <a:rPr lang="es-ES" sz="1800" b="1" kern="1200" dirty="0"/>
            <a:t> </a:t>
          </a:r>
          <a:r>
            <a:rPr lang="es-ES" sz="1800" b="1" kern="1200" dirty="0" err="1"/>
            <a:t>Bernadet</a:t>
          </a:r>
          <a:endParaRPr lang="es-ES" sz="1800" b="1" kern="1200" dirty="0"/>
        </a:p>
      </dsp:txBody>
      <dsp:txXfrm>
        <a:off x="3406197" y="164348"/>
        <a:ext cx="1548271" cy="928962"/>
      </dsp:txXfrm>
    </dsp:sp>
    <dsp:sp modelId="{8219D058-D126-4271-9F74-FE2D5DA3015C}">
      <dsp:nvSpPr>
        <dsp:cNvPr id="0" name=""/>
        <dsp:cNvSpPr/>
      </dsp:nvSpPr>
      <dsp:spPr>
        <a:xfrm>
          <a:off x="0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Acsar</a:t>
          </a:r>
          <a:endParaRPr lang="es-ES" sz="1800" b="1" kern="1200" dirty="0"/>
        </a:p>
      </dsp:txBody>
      <dsp:txXfrm>
        <a:off x="0" y="1248138"/>
        <a:ext cx="1548271" cy="928962"/>
      </dsp:txXfrm>
    </dsp:sp>
    <dsp:sp modelId="{C9859B97-9D3C-4485-9844-3B6A2AAD6DBC}">
      <dsp:nvSpPr>
        <dsp:cNvPr id="0" name=""/>
        <dsp:cNvSpPr/>
      </dsp:nvSpPr>
      <dsp:spPr>
        <a:xfrm>
          <a:off x="1703098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Creu</a:t>
          </a:r>
          <a:r>
            <a:rPr lang="es-ES" sz="1800" b="1" kern="1200" dirty="0"/>
            <a:t> Roja Catalunya</a:t>
          </a:r>
        </a:p>
      </dsp:txBody>
      <dsp:txXfrm>
        <a:off x="1703098" y="1248138"/>
        <a:ext cx="1548271" cy="928962"/>
      </dsp:txXfrm>
    </dsp:sp>
    <dsp:sp modelId="{1200B450-C2F0-40DA-8238-E3E6C901A1AE}">
      <dsp:nvSpPr>
        <dsp:cNvPr id="0" name=""/>
        <dsp:cNvSpPr/>
      </dsp:nvSpPr>
      <dsp:spPr>
        <a:xfrm>
          <a:off x="3406197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Centro Psicología CANVIS</a:t>
          </a:r>
        </a:p>
      </dsp:txBody>
      <dsp:txXfrm>
        <a:off x="3406197" y="1248138"/>
        <a:ext cx="1548271" cy="92896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DEAE8-F996-4D2C-8FB1-5346D68656E4}">
      <dsp:nvSpPr>
        <dsp:cNvPr id="0" name=""/>
        <dsp:cNvSpPr/>
      </dsp:nvSpPr>
      <dsp:spPr>
        <a:xfrm>
          <a:off x="0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Veus-Donna</a:t>
          </a:r>
          <a:endParaRPr lang="es-ES" sz="1800" b="1" kern="1200" dirty="0"/>
        </a:p>
      </dsp:txBody>
      <dsp:txXfrm>
        <a:off x="0" y="164348"/>
        <a:ext cx="1548271" cy="928962"/>
      </dsp:txXfrm>
    </dsp:sp>
    <dsp:sp modelId="{6095027C-82EC-4CC3-89C0-5FC3E249EC78}">
      <dsp:nvSpPr>
        <dsp:cNvPr id="0" name=""/>
        <dsp:cNvSpPr/>
      </dsp:nvSpPr>
      <dsp:spPr>
        <a:xfrm>
          <a:off x="1703098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Servei</a:t>
          </a:r>
          <a:r>
            <a:rPr lang="es-ES" sz="1800" b="0" kern="1200" dirty="0"/>
            <a:t> </a:t>
          </a:r>
          <a:r>
            <a:rPr lang="es-ES" sz="1800" b="0" kern="1200" dirty="0" err="1"/>
            <a:t>d’Atenció</a:t>
          </a:r>
          <a:r>
            <a:rPr lang="es-ES" sz="1800" b="0" kern="1200" dirty="0"/>
            <a:t> a la Dona (SAD)</a:t>
          </a:r>
        </a:p>
      </dsp:txBody>
      <dsp:txXfrm>
        <a:off x="1703098" y="164348"/>
        <a:ext cx="1548271" cy="928962"/>
      </dsp:txXfrm>
    </dsp:sp>
    <dsp:sp modelId="{9A83B717-08B8-4BA7-94C0-65672D018985}">
      <dsp:nvSpPr>
        <dsp:cNvPr id="0" name=""/>
        <dsp:cNvSpPr/>
      </dsp:nvSpPr>
      <dsp:spPr>
        <a:xfrm>
          <a:off x="3406197" y="16434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Fundació</a:t>
          </a:r>
          <a:r>
            <a:rPr lang="es-ES" sz="1800" b="1" kern="1200" dirty="0"/>
            <a:t> </a:t>
          </a:r>
          <a:r>
            <a:rPr lang="es-ES" sz="1800" b="1" kern="1200" dirty="0" err="1"/>
            <a:t>Vicki</a:t>
          </a:r>
          <a:r>
            <a:rPr lang="es-ES" sz="1800" b="1" kern="1200" dirty="0"/>
            <a:t> </a:t>
          </a:r>
          <a:r>
            <a:rPr lang="es-ES" sz="1800" b="1" kern="1200" dirty="0" err="1"/>
            <a:t>Bernadet</a:t>
          </a:r>
          <a:endParaRPr lang="es-ES" sz="1800" b="1" kern="1200" dirty="0"/>
        </a:p>
      </dsp:txBody>
      <dsp:txXfrm>
        <a:off x="3406197" y="164348"/>
        <a:ext cx="1548271" cy="928962"/>
      </dsp:txXfrm>
    </dsp:sp>
    <dsp:sp modelId="{8219D058-D126-4271-9F74-FE2D5DA3015C}">
      <dsp:nvSpPr>
        <dsp:cNvPr id="0" name=""/>
        <dsp:cNvSpPr/>
      </dsp:nvSpPr>
      <dsp:spPr>
        <a:xfrm>
          <a:off x="0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Associació</a:t>
          </a:r>
          <a:r>
            <a:rPr lang="es-ES" sz="1800" b="1" kern="1200" dirty="0"/>
            <a:t> </a:t>
          </a:r>
          <a:r>
            <a:rPr lang="es-ES" sz="1800" b="1" kern="1200" dirty="0" err="1"/>
            <a:t>Acsar</a:t>
          </a:r>
          <a:endParaRPr lang="es-ES" sz="1800" b="1" kern="1200" dirty="0"/>
        </a:p>
      </dsp:txBody>
      <dsp:txXfrm>
        <a:off x="0" y="1248138"/>
        <a:ext cx="1548271" cy="928962"/>
      </dsp:txXfrm>
    </dsp:sp>
    <dsp:sp modelId="{C9859B97-9D3C-4485-9844-3B6A2AAD6DBC}">
      <dsp:nvSpPr>
        <dsp:cNvPr id="0" name=""/>
        <dsp:cNvSpPr/>
      </dsp:nvSpPr>
      <dsp:spPr>
        <a:xfrm>
          <a:off x="1703098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 err="1"/>
            <a:t>Creu</a:t>
          </a:r>
          <a:r>
            <a:rPr lang="es-ES" sz="1800" b="1" kern="1200" dirty="0"/>
            <a:t> Roja Catalunya</a:t>
          </a:r>
        </a:p>
      </dsp:txBody>
      <dsp:txXfrm>
        <a:off x="1703098" y="1248138"/>
        <a:ext cx="1548271" cy="928962"/>
      </dsp:txXfrm>
    </dsp:sp>
    <dsp:sp modelId="{1200B450-C2F0-40DA-8238-E3E6C901A1AE}">
      <dsp:nvSpPr>
        <dsp:cNvPr id="0" name=""/>
        <dsp:cNvSpPr/>
      </dsp:nvSpPr>
      <dsp:spPr>
        <a:xfrm>
          <a:off x="3406197" y="1248138"/>
          <a:ext cx="1548271" cy="928962"/>
        </a:xfrm>
        <a:prstGeom prst="rect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 dirty="0"/>
            <a:t>Centro Psicología CANVIS</a:t>
          </a:r>
        </a:p>
      </dsp:txBody>
      <dsp:txXfrm>
        <a:off x="3406197" y="1248138"/>
        <a:ext cx="1548271" cy="928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40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84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63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257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14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43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0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78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9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96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597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F1C1544-4C85-4CA0-A4A9-80C41659418C}" type="datetimeFigureOut">
              <a:rPr lang="es-ES" smtClean="0"/>
              <a:t>02/08/2023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AB6353-5A3E-4F40-8323-881C8C3A9618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304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B26EF2A-00D0-65A8-CDCB-351DF2BA72E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trans="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2472" b="20789"/>
          <a:stretch/>
        </p:blipFill>
        <p:spPr>
          <a:xfrm>
            <a:off x="0" y="1"/>
            <a:ext cx="12192000" cy="632128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217637"/>
            <a:ext cx="1151374" cy="1151374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2140686" y="3429000"/>
            <a:ext cx="8091377" cy="11559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Trastorno Obsesivo-compulsivo (TOC)</a:t>
            </a:r>
          </a:p>
          <a:p>
            <a:pPr algn="ctr"/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“Comprendiendo y abordando la realidad de la obsesiones y compulsiones”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065717" y="5674957"/>
            <a:ext cx="5049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Psicóloga: Estela Zegrí Quesada</a:t>
            </a:r>
          </a:p>
          <a:p>
            <a:endParaRPr lang="es-ES" b="1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252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174" y="286605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942438045"/>
              </p:ext>
            </p:extLst>
          </p:nvPr>
        </p:nvGraphicFramePr>
        <p:xfrm>
          <a:off x="3775076" y="2245010"/>
          <a:ext cx="4954469" cy="23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Abrir llave 11"/>
          <p:cNvSpPr/>
          <p:nvPr/>
        </p:nvSpPr>
        <p:spPr>
          <a:xfrm>
            <a:off x="3387970" y="2245010"/>
            <a:ext cx="184639" cy="2341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Cerrar llave 12"/>
          <p:cNvSpPr/>
          <p:nvPr/>
        </p:nvSpPr>
        <p:spPr>
          <a:xfrm>
            <a:off x="8729544" y="2171700"/>
            <a:ext cx="267918" cy="2414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4" name="CuadroTexto 13"/>
          <p:cNvSpPr txBox="1"/>
          <p:nvPr/>
        </p:nvSpPr>
        <p:spPr>
          <a:xfrm>
            <a:off x="1524001" y="3092569"/>
            <a:ext cx="1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RECURSOS EN BARCELONA</a:t>
            </a:r>
          </a:p>
          <a:p>
            <a:pPr algn="ctr"/>
            <a:r>
              <a:rPr lang="ca-ES" dirty="0"/>
              <a:t>ESPECIALIZADOS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72609" y="4950069"/>
            <a:ext cx="52402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/>
              <a:t>Esta organización ofrece apoyo y orientación a mujeres que han sufrido violencia de género. Proporcionan servicios de atención psicológica, asesoramiento jurídico, asistencia social y talleres de empoderamiento.</a:t>
            </a:r>
            <a:endParaRPr lang="ca-ES" sz="1400" b="1" dirty="0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322850" y="205098"/>
            <a:ext cx="10487323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38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182127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514815842"/>
              </p:ext>
            </p:extLst>
          </p:nvPr>
        </p:nvGraphicFramePr>
        <p:xfrm>
          <a:off x="3775076" y="2245010"/>
          <a:ext cx="4954469" cy="23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Abrir llave 11"/>
          <p:cNvSpPr/>
          <p:nvPr/>
        </p:nvSpPr>
        <p:spPr>
          <a:xfrm>
            <a:off x="3387970" y="2245010"/>
            <a:ext cx="184639" cy="2341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Cerrar llave 12"/>
          <p:cNvSpPr/>
          <p:nvPr/>
        </p:nvSpPr>
        <p:spPr>
          <a:xfrm>
            <a:off x="8729544" y="2171700"/>
            <a:ext cx="267918" cy="2414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4" name="CuadroTexto 13"/>
          <p:cNvSpPr txBox="1"/>
          <p:nvPr/>
        </p:nvSpPr>
        <p:spPr>
          <a:xfrm>
            <a:off x="1524001" y="3092569"/>
            <a:ext cx="1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RECURSOS EN BARCELONA</a:t>
            </a:r>
          </a:p>
          <a:p>
            <a:pPr algn="ctr"/>
            <a:r>
              <a:rPr lang="ca-ES" dirty="0"/>
              <a:t>ESPECIALIZADOS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72609" y="4950069"/>
            <a:ext cx="52402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/>
              <a:t>Este servicio, gestionado por el Ayuntamiento de Barcelona, ofrece atención y asesoramiento a mujeres víctimas de violencia machista. Proporcionan apoyo psicológico, asistencia jurídica, información sobre recursos y derivaciones a otros servicios especializados.</a:t>
            </a:r>
            <a:endParaRPr lang="ca-ES" sz="1200" b="1" dirty="0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287339" y="117835"/>
            <a:ext cx="10543417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3227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929" y="199882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545799537"/>
              </p:ext>
            </p:extLst>
          </p:nvPr>
        </p:nvGraphicFramePr>
        <p:xfrm>
          <a:off x="3775076" y="2245010"/>
          <a:ext cx="4954469" cy="23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Abrir llave 11"/>
          <p:cNvSpPr/>
          <p:nvPr/>
        </p:nvSpPr>
        <p:spPr>
          <a:xfrm>
            <a:off x="3387970" y="2245010"/>
            <a:ext cx="184639" cy="2341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Cerrar llave 12"/>
          <p:cNvSpPr/>
          <p:nvPr/>
        </p:nvSpPr>
        <p:spPr>
          <a:xfrm>
            <a:off x="8729544" y="2171700"/>
            <a:ext cx="267918" cy="2414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4" name="CuadroTexto 13"/>
          <p:cNvSpPr txBox="1"/>
          <p:nvPr/>
        </p:nvSpPr>
        <p:spPr>
          <a:xfrm>
            <a:off x="1524001" y="3092569"/>
            <a:ext cx="1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RECURSOS EN BARCELONA</a:t>
            </a:r>
          </a:p>
          <a:p>
            <a:pPr algn="ctr"/>
            <a:r>
              <a:rPr lang="ca-ES" dirty="0"/>
              <a:t>ESPECIALIZADOS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72609" y="4950069"/>
            <a:ext cx="52402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/>
              <a:t>Esta organización se centra en la prevención y atención del abuso sexual y el maltrato infantil. Ofrecen atención psicológica, asesoramiento jurídico, programas de apoyo a la infancia y a las familias, y actividades de sensibilización y prevención.</a:t>
            </a:r>
            <a:endParaRPr lang="ca-ES" sz="1200" b="1" dirty="0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313973" y="164336"/>
            <a:ext cx="10863013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5248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785" y="137738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339897668"/>
              </p:ext>
            </p:extLst>
          </p:nvPr>
        </p:nvGraphicFramePr>
        <p:xfrm>
          <a:off x="3775076" y="2245010"/>
          <a:ext cx="4954469" cy="23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Abrir llave 11"/>
          <p:cNvSpPr/>
          <p:nvPr/>
        </p:nvSpPr>
        <p:spPr>
          <a:xfrm>
            <a:off x="3387970" y="2245010"/>
            <a:ext cx="184639" cy="2341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Cerrar llave 12"/>
          <p:cNvSpPr/>
          <p:nvPr/>
        </p:nvSpPr>
        <p:spPr>
          <a:xfrm>
            <a:off x="8729544" y="2171700"/>
            <a:ext cx="267918" cy="2414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4" name="CuadroTexto 13"/>
          <p:cNvSpPr txBox="1"/>
          <p:nvPr/>
        </p:nvSpPr>
        <p:spPr>
          <a:xfrm>
            <a:off x="1524001" y="3092569"/>
            <a:ext cx="1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RECURSOS EN BARCELONA</a:t>
            </a:r>
          </a:p>
          <a:p>
            <a:pPr algn="ctr"/>
            <a:r>
              <a:rPr lang="ca-ES" dirty="0"/>
              <a:t>ESPECIALIZADOS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72609" y="4950069"/>
            <a:ext cx="52402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/>
              <a:t>Esta entidad brinda apoyo a mujeres en situación de prostitución, trata y explotación sexual. Ofrecen servicios de acogida, atención psicológica, asesoramiento jurídico, formación y programas de inserción social.</a:t>
            </a:r>
            <a:endParaRPr lang="ca-ES" sz="1200" b="1" dirty="0"/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274841" y="136900"/>
            <a:ext cx="10490944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1514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030" y="164371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058058738"/>
              </p:ext>
            </p:extLst>
          </p:nvPr>
        </p:nvGraphicFramePr>
        <p:xfrm>
          <a:off x="3775076" y="2245010"/>
          <a:ext cx="4954469" cy="23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Abrir llave 11"/>
          <p:cNvSpPr/>
          <p:nvPr/>
        </p:nvSpPr>
        <p:spPr>
          <a:xfrm>
            <a:off x="3387970" y="2245010"/>
            <a:ext cx="184639" cy="2341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Cerrar llave 12"/>
          <p:cNvSpPr/>
          <p:nvPr/>
        </p:nvSpPr>
        <p:spPr>
          <a:xfrm>
            <a:off x="8729544" y="2171700"/>
            <a:ext cx="267918" cy="2414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4" name="CuadroTexto 13"/>
          <p:cNvSpPr txBox="1"/>
          <p:nvPr/>
        </p:nvSpPr>
        <p:spPr>
          <a:xfrm>
            <a:off x="1524001" y="3092569"/>
            <a:ext cx="1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RECURSOS EN BARCELONA</a:t>
            </a:r>
          </a:p>
          <a:p>
            <a:pPr algn="ctr"/>
            <a:r>
              <a:rPr lang="ca-ES" dirty="0"/>
              <a:t>ESPECIALIZADOS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72609" y="4950069"/>
            <a:ext cx="52402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/>
              <a:t>La Cruz Roja en Cataluña ofrece diversos programas y servicios de apoyo a mujeres en situación de vulnerabilidad. Estos pueden incluir atención psicológica, asistencia social, ayuda en la búsqueda de empleo, programas de vivienda y actividades de empoderamiento.</a:t>
            </a:r>
            <a:endParaRPr lang="ca-ES" sz="1200" b="1" dirty="0"/>
          </a:p>
        </p:txBody>
      </p:sp>
      <p:sp>
        <p:nvSpPr>
          <p:cNvPr id="16" name="Título 1"/>
          <p:cNvSpPr>
            <a:spLocks noGrp="1"/>
          </p:cNvSpPr>
          <p:nvPr>
            <p:ph type="title"/>
          </p:nvPr>
        </p:nvSpPr>
        <p:spPr>
          <a:xfrm>
            <a:off x="358362" y="164371"/>
            <a:ext cx="10454640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1303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297" y="164371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8193894"/>
              </p:ext>
            </p:extLst>
          </p:nvPr>
        </p:nvGraphicFramePr>
        <p:xfrm>
          <a:off x="3775076" y="2245010"/>
          <a:ext cx="4954469" cy="23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Abrir llave 11"/>
          <p:cNvSpPr/>
          <p:nvPr/>
        </p:nvSpPr>
        <p:spPr>
          <a:xfrm>
            <a:off x="3387970" y="2245010"/>
            <a:ext cx="184639" cy="2341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Cerrar llave 12"/>
          <p:cNvSpPr/>
          <p:nvPr/>
        </p:nvSpPr>
        <p:spPr>
          <a:xfrm>
            <a:off x="8729544" y="2171700"/>
            <a:ext cx="267918" cy="2414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4" name="CuadroTexto 13"/>
          <p:cNvSpPr txBox="1"/>
          <p:nvPr/>
        </p:nvSpPr>
        <p:spPr>
          <a:xfrm>
            <a:off x="1524001" y="3092569"/>
            <a:ext cx="1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RECURSOS EN BARCELONA</a:t>
            </a:r>
          </a:p>
          <a:p>
            <a:pPr algn="ctr"/>
            <a:r>
              <a:rPr lang="ca-ES" dirty="0"/>
              <a:t>ESPECIALIZADOS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572609" y="4950069"/>
            <a:ext cx="52402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bg1"/>
                </a:solidFill>
              </a:rPr>
              <a:t>El centro brinda apoyo y orientación a mujeres que han experimentado violencia de género, abuso sexual, maltrato emocional o cualquier otra forma de trauma psicológico. Ofrecen servicios de terapia individual y dispone de grupos de apoyo específicos para mujeres dañadas.</a:t>
            </a:r>
          </a:p>
        </p:txBody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313974" y="158654"/>
            <a:ext cx="10561172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397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3200" y="237097"/>
            <a:ext cx="10536334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4.2. Apoyo social y redes de apoyo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208760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</a:extLst>
          </a:blip>
          <a:srcRect b="10061"/>
          <a:stretch/>
        </p:blipFill>
        <p:spPr>
          <a:xfrm>
            <a:off x="3627879" y="2295585"/>
            <a:ext cx="4936236" cy="363404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222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167" y="170323"/>
            <a:ext cx="10789919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4.3. Estrategias de autocuidado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265340"/>
              </p:ext>
            </p:extLst>
          </p:nvPr>
        </p:nvGraphicFramePr>
        <p:xfrm>
          <a:off x="2315102" y="2043512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440" y="163375"/>
            <a:ext cx="1151374" cy="11513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6970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3718" y="145415"/>
            <a:ext cx="10742348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4.3. Estrategias de autocuidado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787020"/>
              </p:ext>
            </p:extLst>
          </p:nvPr>
        </p:nvGraphicFramePr>
        <p:xfrm>
          <a:off x="1040424" y="2230970"/>
          <a:ext cx="5266591" cy="334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908" y="236262"/>
            <a:ext cx="1151374" cy="115137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17932" y="2189285"/>
            <a:ext cx="42730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Identificar y reconocer los factores estresantes en la vida diaria.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Practicar técnicas de relajación, como la respiración profunda, la meditación o el </a:t>
            </a:r>
            <a:r>
              <a:rPr lang="es-ES" dirty="0" err="1"/>
              <a:t>mindfulness</a:t>
            </a:r>
            <a:r>
              <a:rPr lang="es-ES" dirty="0"/>
              <a:t>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Establecer límites saludables en las responsabilidades y compromisos.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Buscar actividades que generen tranquilidad y calma, como el ejercicio físico, la lectura o la música.</a:t>
            </a:r>
          </a:p>
          <a:p>
            <a:endParaRPr lang="ca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8787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473" y="175001"/>
            <a:ext cx="10697960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4.3. Estrategias de autocuidado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585228"/>
              </p:ext>
            </p:extLst>
          </p:nvPr>
        </p:nvGraphicFramePr>
        <p:xfrm>
          <a:off x="1040424" y="2230970"/>
          <a:ext cx="5266591" cy="334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153" y="257104"/>
            <a:ext cx="1151374" cy="115137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17932" y="2083779"/>
            <a:ext cx="42730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Aprender a decir "no" cuando sea necesario y establecer límites claros en las relaciones personales.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Reconocer y respetar las propias necesidades y prioridades.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Evitar la </a:t>
            </a:r>
            <a:r>
              <a:rPr lang="es-ES" dirty="0" err="1"/>
              <a:t>sobreexigencia</a:t>
            </a:r>
            <a:r>
              <a:rPr lang="es-ES" dirty="0"/>
              <a:t> y la sobrecarga de tareas, delegando y pidiendo apoyo cuando sea necesario.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Practicar el autocuidado al reservar tiempo para uno mismo y actividades placenteras.</a:t>
            </a:r>
            <a:endParaRPr lang="ca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037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BA9A7219-4644-0872-C209-F1FC8E9F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24000" y="1859594"/>
            <a:ext cx="4470474" cy="132844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s-ES" sz="1200" dirty="0"/>
              <a:t>"</a:t>
            </a:r>
            <a:r>
              <a:rPr lang="es-ES" sz="1200" i="1" dirty="0"/>
              <a:t>Las mujeres dañadas son aquellas que </a:t>
            </a:r>
            <a:r>
              <a:rPr lang="es-ES" sz="1200" b="1" i="1" dirty="0"/>
              <a:t>han vivido experiencias traumáticas que han afectado su sentido de seguridad y bienestar</a:t>
            </a:r>
            <a:r>
              <a:rPr lang="es-ES" sz="1200" i="1" dirty="0"/>
              <a:t>. Estas mujeres pueden experimentar síntomas de trastorno de estrés postraumático, pero también pueden enfrentar desafíos únicos relacionados con la autoimagen, la confianza en los demás y la capacidad de establecer límites saludables</a:t>
            </a:r>
            <a:r>
              <a:rPr lang="es-ES" sz="1200" dirty="0"/>
              <a:t>."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ca-ES" sz="1200" b="1" dirty="0">
                <a:solidFill>
                  <a:schemeClr val="accent2"/>
                </a:solidFill>
              </a:rPr>
              <a:t>Anne M. </a:t>
            </a:r>
            <a:r>
              <a:rPr lang="ca-ES" sz="1200" b="1" dirty="0" err="1">
                <a:solidFill>
                  <a:schemeClr val="accent2"/>
                </a:solidFill>
              </a:rPr>
              <a:t>DePrince</a:t>
            </a:r>
            <a:endParaRPr lang="es-ES" sz="1200" dirty="0"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861" y="286603"/>
            <a:ext cx="1151374" cy="115137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059999" y="1871351"/>
            <a:ext cx="45280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rgbClr val="374151"/>
                </a:solidFill>
              </a:rPr>
              <a:t>"</a:t>
            </a:r>
            <a:r>
              <a:rPr lang="es-ES" sz="1200" i="1" dirty="0">
                <a:solidFill>
                  <a:srgbClr val="374151"/>
                </a:solidFill>
              </a:rPr>
              <a:t>Las mujeres dañadas son aquellas cuyos </a:t>
            </a:r>
            <a:r>
              <a:rPr lang="es-ES" sz="1200" b="1" i="1" dirty="0">
                <a:solidFill>
                  <a:srgbClr val="374151"/>
                </a:solidFill>
              </a:rPr>
              <a:t>cuerpos, emociones y mentes han sido violados y violados una y otra vez</a:t>
            </a:r>
            <a:r>
              <a:rPr lang="es-ES" sz="1200" i="1" dirty="0">
                <a:solidFill>
                  <a:srgbClr val="374151"/>
                </a:solidFill>
              </a:rPr>
              <a:t>. Han experimentado la traición fundamental de la confianza en la integridad del mundo y de las personas en él. Han </a:t>
            </a:r>
            <a:r>
              <a:rPr lang="es-ES" sz="1200" b="1" i="1" dirty="0">
                <a:solidFill>
                  <a:srgbClr val="374151"/>
                </a:solidFill>
              </a:rPr>
              <a:t>perdido la conexión con su sentido de seguridad y su capacidad para confiar en sí mismas y en los demás</a:t>
            </a:r>
            <a:r>
              <a:rPr lang="es-ES" sz="1200" dirty="0">
                <a:solidFill>
                  <a:srgbClr val="374151"/>
                </a:solidFill>
              </a:rPr>
              <a:t>.”</a:t>
            </a:r>
          </a:p>
          <a:p>
            <a:pPr algn="ctr">
              <a:lnSpc>
                <a:spcPct val="150000"/>
              </a:lnSpc>
            </a:pPr>
            <a:r>
              <a:rPr lang="es-ES" sz="1200" b="1" dirty="0" err="1">
                <a:solidFill>
                  <a:schemeClr val="accent2"/>
                </a:solidFill>
              </a:rPr>
              <a:t>Bessel</a:t>
            </a:r>
            <a:r>
              <a:rPr lang="es-ES" sz="1200" b="1" dirty="0">
                <a:solidFill>
                  <a:schemeClr val="accent2"/>
                </a:solidFill>
              </a:rPr>
              <a:t> van der </a:t>
            </a:r>
            <a:r>
              <a:rPr lang="es-ES" sz="1200" b="1" dirty="0" err="1">
                <a:solidFill>
                  <a:schemeClr val="accent2"/>
                </a:solidFill>
              </a:rPr>
              <a:t>Kolk</a:t>
            </a:r>
            <a:endParaRPr lang="es-ES" sz="1200" dirty="0">
              <a:solidFill>
                <a:srgbClr val="374151"/>
              </a:solidFill>
            </a:endParaRPr>
          </a:p>
          <a:p>
            <a:endParaRPr lang="ca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591736" y="3480662"/>
            <a:ext cx="9076265" cy="9925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300" dirty="0">
                <a:solidFill>
                  <a:srgbClr val="374151"/>
                </a:solidFill>
              </a:rPr>
              <a:t>“</a:t>
            </a:r>
            <a:r>
              <a:rPr lang="es-ES" sz="1300" i="1" dirty="0">
                <a:solidFill>
                  <a:srgbClr val="374151"/>
                </a:solidFill>
              </a:rPr>
              <a:t>Las mujeres traumatizadas son </a:t>
            </a:r>
            <a:r>
              <a:rPr lang="es-ES" sz="1300" b="1" i="1" dirty="0">
                <a:solidFill>
                  <a:srgbClr val="374151"/>
                </a:solidFill>
              </a:rPr>
              <a:t>víctimas de una violencia crónica y continua</a:t>
            </a:r>
            <a:r>
              <a:rPr lang="es-ES" sz="1300" i="1" dirty="0">
                <a:solidFill>
                  <a:srgbClr val="374151"/>
                </a:solidFill>
              </a:rPr>
              <a:t>, a menudo desde una edad temprana. Han sido sometidas a un control y dominio totalitario, aislamiento y abuso extremo. Estas mujeres </a:t>
            </a:r>
            <a:r>
              <a:rPr lang="es-ES" sz="1300" b="1" i="1" dirty="0">
                <a:solidFill>
                  <a:srgbClr val="374151"/>
                </a:solidFill>
              </a:rPr>
              <a:t>suelen sufrir de síntomas crónicos </a:t>
            </a:r>
            <a:r>
              <a:rPr lang="es-ES" sz="1300" i="1" dirty="0">
                <a:solidFill>
                  <a:srgbClr val="374151"/>
                </a:solidFill>
              </a:rPr>
              <a:t>de </a:t>
            </a:r>
            <a:r>
              <a:rPr lang="es-ES" sz="1300" i="1" dirty="0" err="1">
                <a:solidFill>
                  <a:srgbClr val="374151"/>
                </a:solidFill>
              </a:rPr>
              <a:t>reexperimentación</a:t>
            </a:r>
            <a:r>
              <a:rPr lang="es-ES" sz="1300" i="1" dirty="0">
                <a:solidFill>
                  <a:srgbClr val="374151"/>
                </a:solidFill>
              </a:rPr>
              <a:t> del trauma, evitación y disociación</a:t>
            </a:r>
            <a:r>
              <a:rPr lang="es-ES" sz="1300" dirty="0">
                <a:solidFill>
                  <a:srgbClr val="374151"/>
                </a:solidFill>
              </a:rPr>
              <a:t>." </a:t>
            </a:r>
          </a:p>
          <a:p>
            <a:pPr algn="ctr">
              <a:lnSpc>
                <a:spcPct val="150000"/>
              </a:lnSpc>
            </a:pPr>
            <a:r>
              <a:rPr lang="es-ES" sz="1300" b="1" dirty="0">
                <a:solidFill>
                  <a:schemeClr val="accent2"/>
                </a:solidFill>
              </a:rPr>
              <a:t>Judith Lewis Herman</a:t>
            </a:r>
            <a:endParaRPr lang="es-ES" sz="1300" dirty="0">
              <a:solidFill>
                <a:srgbClr val="37415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095998" y="4548860"/>
            <a:ext cx="44616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"</a:t>
            </a:r>
            <a:r>
              <a:rPr lang="es-ES" sz="1200" i="1" dirty="0"/>
              <a:t>Las mujeres dañadas son aquellas que han experimentado una </a:t>
            </a:r>
            <a:r>
              <a:rPr lang="es-ES" sz="1200" b="1" i="1" dirty="0"/>
              <a:t>forma extrema de control coercitivo y abuso emocional</a:t>
            </a:r>
            <a:r>
              <a:rPr lang="es-ES" sz="1200" i="1" dirty="0"/>
              <a:t>. Han sido sometidas a una </a:t>
            </a:r>
            <a:r>
              <a:rPr lang="es-ES" sz="1200" b="1" i="1" dirty="0"/>
              <a:t>relación asimétrica de poder </a:t>
            </a:r>
            <a:r>
              <a:rPr lang="es-ES" sz="1200" i="1" dirty="0"/>
              <a:t>donde se ha </a:t>
            </a:r>
            <a:r>
              <a:rPr lang="es-ES" sz="1200" b="1" i="1" dirty="0"/>
              <a:t>erosionado su autoestima y sentido de identidad</a:t>
            </a:r>
            <a:r>
              <a:rPr lang="es-ES" sz="1200" i="1" dirty="0"/>
              <a:t>. Estas mujeres pueden experimentar síntomas de trauma complejo y pueden tener dificultades para recuperarse debido a la manipulación psicológica que han sufrido.</a:t>
            </a:r>
            <a:r>
              <a:rPr lang="es-ES" sz="1200" dirty="0"/>
              <a:t>“</a:t>
            </a:r>
          </a:p>
          <a:p>
            <a:pPr algn="ctr">
              <a:lnSpc>
                <a:spcPct val="150000"/>
              </a:lnSpc>
            </a:pPr>
            <a:r>
              <a:rPr lang="ca-ES" sz="1200" b="1" dirty="0" err="1">
                <a:solidFill>
                  <a:schemeClr val="accent2"/>
                </a:solidFill>
              </a:rPr>
              <a:t>Lenore</a:t>
            </a:r>
            <a:r>
              <a:rPr lang="ca-ES" sz="1200" b="1" dirty="0">
                <a:solidFill>
                  <a:schemeClr val="accent2"/>
                </a:solidFill>
              </a:rPr>
              <a:t> E. Walker</a:t>
            </a:r>
            <a:endParaRPr lang="es-ES" sz="1200" dirty="0"/>
          </a:p>
          <a:p>
            <a:endParaRPr lang="ca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480037" y="4649550"/>
            <a:ext cx="461596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"</a:t>
            </a:r>
            <a:r>
              <a:rPr lang="es-ES" sz="1200" i="1" dirty="0"/>
              <a:t>Las mujeres dañadas son aquellas que han enfrentado una </a:t>
            </a:r>
            <a:r>
              <a:rPr lang="es-ES" sz="1200" b="1" i="1" dirty="0"/>
              <a:t>invalidación crónica </a:t>
            </a:r>
            <a:r>
              <a:rPr lang="es-ES" sz="1200" i="1" dirty="0"/>
              <a:t>y han </a:t>
            </a:r>
            <a:r>
              <a:rPr lang="es-ES" sz="1200" b="1" i="1" dirty="0"/>
              <a:t>experimentado relaciones y ambientes disfuncionales</a:t>
            </a:r>
            <a:r>
              <a:rPr lang="es-ES" sz="1200" i="1" dirty="0"/>
              <a:t>. Han internalizado el estigma y la culpa, y pueden tener dificultades para regular sus emociones y mantener relaciones saludables. Estas mujeres a menudo se benefician de intervenciones terapéuticas basadas en la aceptación y el cambio</a:t>
            </a:r>
            <a:r>
              <a:rPr lang="es-ES" sz="1200" dirty="0"/>
              <a:t>.“</a:t>
            </a:r>
          </a:p>
          <a:p>
            <a:pPr algn="ctr">
              <a:lnSpc>
                <a:spcPct val="150000"/>
              </a:lnSpc>
            </a:pPr>
            <a:r>
              <a:rPr lang="ca-ES" sz="1200" b="1" dirty="0" err="1">
                <a:solidFill>
                  <a:schemeClr val="accent2"/>
                </a:solidFill>
              </a:rPr>
              <a:t>Marsha</a:t>
            </a:r>
            <a:r>
              <a:rPr lang="ca-ES" sz="1200" b="1" dirty="0">
                <a:solidFill>
                  <a:schemeClr val="accent2"/>
                </a:solidFill>
              </a:rPr>
              <a:t> M. </a:t>
            </a:r>
            <a:r>
              <a:rPr lang="ca-ES" sz="1200" b="1" dirty="0" err="1">
                <a:solidFill>
                  <a:schemeClr val="accent2"/>
                </a:solidFill>
              </a:rPr>
              <a:t>Linehan</a:t>
            </a:r>
            <a:endParaRPr lang="en-US" sz="1200" dirty="0"/>
          </a:p>
          <a:p>
            <a:endParaRPr lang="ca-ES" sz="12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5376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432" y="298744"/>
            <a:ext cx="10674511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4.3. Estrategias de autocuidado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0864521"/>
              </p:ext>
            </p:extLst>
          </p:nvPr>
        </p:nvGraphicFramePr>
        <p:xfrm>
          <a:off x="1040424" y="2230970"/>
          <a:ext cx="5266591" cy="334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541" y="257104"/>
            <a:ext cx="1151374" cy="115137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717932" y="2083779"/>
            <a:ext cx="42730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Buscar actividades que promuevan la alegría y el bienestar emocional, como practicar hobbies, disfrutar de la naturaleza o hacer arte.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Cultivar relaciones de apoyo con personas de confianza.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Practicar la gratitud diaria y enfocarse en aspectos positivos de la vida.</a:t>
            </a:r>
          </a:p>
          <a:p>
            <a:pPr algn="just"/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Cuidar la alimentación, el descanso y la higiene personal como parte del autocuidado integral.</a:t>
            </a:r>
            <a:endParaRPr lang="ca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9263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3718" y="238513"/>
            <a:ext cx="10893268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4.3. Estrategias de autocuidado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629781"/>
              </p:ext>
            </p:extLst>
          </p:nvPr>
        </p:nvGraphicFramePr>
        <p:xfrm>
          <a:off x="1040424" y="2230970"/>
          <a:ext cx="5266591" cy="334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908" y="164371"/>
            <a:ext cx="1151374" cy="115137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814647" y="2819946"/>
            <a:ext cx="42730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Mantener una alimentación equilibrada.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Hacer ejercicio regularmente.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/>
              <a:t>Descansar lo suficiente.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/>
          </a:p>
          <a:p>
            <a:pPr algn="just"/>
            <a:r>
              <a:rPr lang="es-ES" dirty="0"/>
              <a:t>Priorizar el autocuidado físico ayuda a fortalecer el bienestar general y a aumentar la resistencia emocional.</a:t>
            </a:r>
            <a:endParaRPr lang="ca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61005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3800" y="180168"/>
            <a:ext cx="10852064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4.3. Estrategias de autocuidado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249074"/>
              </p:ext>
            </p:extLst>
          </p:nvPr>
        </p:nvGraphicFramePr>
        <p:xfrm>
          <a:off x="1040424" y="2230970"/>
          <a:ext cx="5266591" cy="3341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930" y="164371"/>
            <a:ext cx="1151374" cy="1151374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814647" y="2819945"/>
            <a:ext cx="42730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Crear rutinas diarias que incluyan momentos dedicados al cuidado personal, como tomar un baño relajante, leer un libro, escuchar música, practicar técnicas de relajación o cualquier actividad que proporcione placer y calma.</a:t>
            </a:r>
            <a:endParaRPr lang="ca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1788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4554" y="286603"/>
            <a:ext cx="10058400" cy="1450757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CONCLUSIONES</a:t>
            </a:r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2324097" y="2042876"/>
            <a:ext cx="7543801" cy="402336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s-ES" dirty="0"/>
              <a:t>El término "</a:t>
            </a:r>
            <a:r>
              <a:rPr lang="es-ES" b="1" i="1" dirty="0"/>
              <a:t>mujer dañada</a:t>
            </a:r>
            <a:r>
              <a:rPr lang="es-ES" dirty="0"/>
              <a:t>" es una expresión utilizada en diferentes contextos para </a:t>
            </a:r>
            <a:r>
              <a:rPr lang="es-ES" b="1" dirty="0"/>
              <a:t>describir el impacto de eventos traumáticos (abuso, violencia o trauma) en su bienestar psicológico, emocional y físico.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s-ES" dirty="0"/>
              <a:t>Existen diferentes </a:t>
            </a:r>
            <a:r>
              <a:rPr lang="es-ES" b="1" dirty="0"/>
              <a:t>tipos de daño</a:t>
            </a:r>
            <a:r>
              <a:rPr lang="es-ES" dirty="0"/>
              <a:t>:</a:t>
            </a:r>
            <a:r>
              <a:rPr lang="es-ES" b="1" dirty="0"/>
              <a:t> violencia doméstica / pareja</a:t>
            </a:r>
            <a:r>
              <a:rPr lang="es-ES" dirty="0"/>
              <a:t>,</a:t>
            </a:r>
            <a:r>
              <a:rPr lang="es-ES" b="1" dirty="0"/>
              <a:t> acoso y discriminación</a:t>
            </a:r>
            <a:r>
              <a:rPr lang="es-ES" dirty="0"/>
              <a:t>, </a:t>
            </a:r>
            <a:r>
              <a:rPr lang="es-ES" b="1" dirty="0"/>
              <a:t>abuso sexual </a:t>
            </a:r>
            <a:r>
              <a:rPr lang="es-ES" dirty="0"/>
              <a:t>y</a:t>
            </a:r>
            <a:r>
              <a:rPr lang="es-ES" b="1" dirty="0"/>
              <a:t> trata de personas</a:t>
            </a:r>
            <a:r>
              <a:rPr lang="es-ES" dirty="0"/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s-ES" dirty="0"/>
              <a:t>Existen </a:t>
            </a:r>
            <a:r>
              <a:rPr lang="es-ES" b="1" dirty="0"/>
              <a:t>factores de vulnerabilidad </a:t>
            </a:r>
            <a:r>
              <a:rPr lang="es-ES" dirty="0"/>
              <a:t>que NO justifican las experiencias sufridas. 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s-ES" dirty="0"/>
              <a:t>Las </a:t>
            </a:r>
            <a:r>
              <a:rPr lang="es-ES" b="1" dirty="0"/>
              <a:t>consecuencias psicológicas </a:t>
            </a:r>
            <a:r>
              <a:rPr lang="es-ES" dirty="0"/>
              <a:t>más comunes son: </a:t>
            </a:r>
            <a:r>
              <a:rPr lang="es-ES" b="1" dirty="0"/>
              <a:t>TEPT</a:t>
            </a:r>
            <a:r>
              <a:rPr lang="es-ES" dirty="0"/>
              <a:t>, </a:t>
            </a:r>
            <a:r>
              <a:rPr lang="es-ES" b="1" dirty="0"/>
              <a:t>ansiedad</a:t>
            </a:r>
            <a:r>
              <a:rPr lang="es-ES" dirty="0"/>
              <a:t>, </a:t>
            </a:r>
            <a:r>
              <a:rPr lang="es-ES" b="1" dirty="0"/>
              <a:t>depresión</a:t>
            </a:r>
            <a:r>
              <a:rPr lang="es-ES" dirty="0"/>
              <a:t>, </a:t>
            </a:r>
            <a:r>
              <a:rPr lang="es-ES" b="1" dirty="0"/>
              <a:t>baja autoestima </a:t>
            </a:r>
            <a:r>
              <a:rPr lang="es-ES" dirty="0"/>
              <a:t>y </a:t>
            </a:r>
            <a:r>
              <a:rPr lang="es-ES" b="1" dirty="0"/>
              <a:t>dificultades en las relaciones interpersonales.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s-ES" dirty="0"/>
              <a:t>Los procesos de </a:t>
            </a:r>
            <a:r>
              <a:rPr lang="es-ES" b="1" dirty="0"/>
              <a:t>recuperación y resiliencia </a:t>
            </a:r>
            <a:r>
              <a:rPr lang="es-ES" dirty="0"/>
              <a:t>son: asistencia a profesionales especializados </a:t>
            </a:r>
            <a:r>
              <a:rPr lang="es-ES" b="1" dirty="0"/>
              <a:t>(terapia psicológica individual / grupal)</a:t>
            </a:r>
            <a:r>
              <a:rPr lang="es-ES" dirty="0"/>
              <a:t>, </a:t>
            </a:r>
            <a:r>
              <a:rPr lang="es-ES" b="1" dirty="0"/>
              <a:t> apoyo social y recursos sociales</a:t>
            </a:r>
            <a:r>
              <a:rPr lang="es-ES" dirty="0"/>
              <a:t>, así como disponer de </a:t>
            </a:r>
            <a:r>
              <a:rPr lang="es-ES" b="1" dirty="0"/>
              <a:t>estrategias de autocuidado personal.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s-ES" sz="1800" b="1" dirty="0"/>
          </a:p>
          <a:p>
            <a:pPr algn="just">
              <a:buFont typeface="Wingdings" panose="05000000000000000000" pitchFamily="2" charset="2"/>
              <a:buChar char="ü"/>
            </a:pPr>
            <a:endParaRPr lang="es-ES" dirty="0"/>
          </a:p>
          <a:p>
            <a:pPr algn="just">
              <a:buFont typeface="Wingdings" panose="05000000000000000000" pitchFamily="2" charset="2"/>
              <a:buChar char="Ø"/>
            </a:pPr>
            <a:endParaRPr lang="es-ES" sz="1050" dirty="0">
              <a:solidFill>
                <a:srgbClr val="374151"/>
              </a:solidFill>
            </a:endParaRPr>
          </a:p>
          <a:p>
            <a:endParaRPr lang="ca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6072" y="286603"/>
            <a:ext cx="1151374" cy="11513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4152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REFERENCIAS BIBLIOGRÁFICAS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24097" y="2042876"/>
            <a:ext cx="7543801" cy="40233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Campbell, R., Dworkin, E., &amp; Cabral, G. (2009). An ecological model of the impact of sexual assault on women's mental health. Trauma, Violence, &amp; Abuse, 10(3), 225-246.</a:t>
            </a:r>
            <a:endParaRPr lang="ca-ES" dirty="0"/>
          </a:p>
          <a:p>
            <a:pPr marL="0" indent="0">
              <a:buNone/>
            </a:pPr>
            <a:r>
              <a:rPr lang="en-US" dirty="0"/>
              <a:t>Courtois, C. A., &amp; Ford, J. D. (Eds.). (2016). Treating complex traumatic stress disorders: An evidence-based guide. Guilford Publications.</a:t>
            </a:r>
            <a:endParaRPr lang="ca-ES" dirty="0"/>
          </a:p>
          <a:p>
            <a:pPr marL="0" indent="0">
              <a:buNone/>
            </a:pPr>
            <a:r>
              <a:rPr lang="en-US" dirty="0" err="1"/>
              <a:t>DePrince</a:t>
            </a:r>
            <a:r>
              <a:rPr lang="en-US" dirty="0"/>
              <a:t>, A. P., Brown, L. S., </a:t>
            </a:r>
            <a:r>
              <a:rPr lang="en-US" dirty="0" err="1"/>
              <a:t>Cheit</a:t>
            </a:r>
            <a:r>
              <a:rPr lang="en-US" dirty="0"/>
              <a:t>, R. E., </a:t>
            </a:r>
            <a:r>
              <a:rPr lang="en-US" dirty="0" err="1"/>
              <a:t>Freyd</a:t>
            </a:r>
            <a:r>
              <a:rPr lang="en-US" dirty="0"/>
              <a:t>, J. J., Gold, S. N., </a:t>
            </a:r>
            <a:r>
              <a:rPr lang="en-US" dirty="0" err="1"/>
              <a:t>Pezdek</a:t>
            </a:r>
            <a:r>
              <a:rPr lang="en-US" dirty="0"/>
              <a:t>, K., &amp; </a:t>
            </a:r>
            <a:r>
              <a:rPr lang="en-US" dirty="0" err="1"/>
              <a:t>Quina</a:t>
            </a:r>
            <a:r>
              <a:rPr lang="en-US" dirty="0"/>
              <a:t>, K. (2012). Motivated forgetting and misremembering: Perspectives from betrayal trauma theory. </a:t>
            </a:r>
            <a:r>
              <a:rPr lang="en-US" i="1" dirty="0"/>
              <a:t>True and false recovered memories: Toward a reconciliation of the debate</a:t>
            </a:r>
            <a:r>
              <a:rPr lang="en-US" dirty="0"/>
              <a:t>, 193-242.</a:t>
            </a:r>
            <a:endParaRPr lang="ca-ES" dirty="0"/>
          </a:p>
          <a:p>
            <a:pPr marL="0" indent="0">
              <a:buNone/>
            </a:pPr>
            <a:r>
              <a:rPr lang="en-US" dirty="0"/>
              <a:t>Herman, J. L. (2001). Trauma and recovery from domestic violence to political terror: Women survivors speak out. Psychiatry: Interpersonal and Biological Processes, 64(3), 281-282.</a:t>
            </a:r>
            <a:endParaRPr lang="ca-ES" dirty="0"/>
          </a:p>
          <a:p>
            <a:pPr marL="0" indent="0">
              <a:buNone/>
            </a:pPr>
            <a:r>
              <a:rPr lang="en-US" dirty="0"/>
              <a:t>Herman, J. L. (2015). </a:t>
            </a:r>
            <a:r>
              <a:rPr lang="en-US" i="1" dirty="0"/>
              <a:t>Trauma and recovery: The aftermath of violence--from domestic abuse to political terror</a:t>
            </a:r>
            <a:r>
              <a:rPr lang="en-US" dirty="0"/>
              <a:t>. Hachette </a:t>
            </a:r>
            <a:r>
              <a:rPr lang="en-US" dirty="0" err="1"/>
              <a:t>uK</a:t>
            </a:r>
            <a:r>
              <a:rPr lang="en-US" dirty="0"/>
              <a:t>.</a:t>
            </a:r>
            <a:endParaRPr lang="ca-ES" dirty="0"/>
          </a:p>
          <a:p>
            <a:pPr marL="0" indent="0">
              <a:buNone/>
            </a:pPr>
            <a:r>
              <a:rPr lang="en-US" dirty="0"/>
              <a:t>Kendall-Tackett, K. (2007). Psychological trauma and physical health: A psychoneuroimmunology approach to etiology of negative health effects and possible interventions. Psychological Trauma: Theory, Research, Practice, and Policy, 20(5), 851-865.</a:t>
            </a:r>
            <a:endParaRPr lang="ca-ES" dirty="0"/>
          </a:p>
          <a:p>
            <a:pPr marL="0" indent="0">
              <a:buNone/>
            </a:pPr>
            <a:r>
              <a:rPr lang="ca-ES" dirty="0" err="1"/>
              <a:t>Linehan</a:t>
            </a:r>
            <a:r>
              <a:rPr lang="ca-ES" dirty="0"/>
              <a:t>, M. M. (1993). </a:t>
            </a:r>
            <a:r>
              <a:rPr lang="ca-ES" i="1" dirty="0" err="1"/>
              <a:t>Skills</a:t>
            </a:r>
            <a:r>
              <a:rPr lang="ca-ES" i="1" dirty="0"/>
              <a:t> </a:t>
            </a:r>
            <a:r>
              <a:rPr lang="ca-ES" i="1" dirty="0" err="1"/>
              <a:t>training</a:t>
            </a:r>
            <a:r>
              <a:rPr lang="ca-ES" i="1" dirty="0"/>
              <a:t> manual for </a:t>
            </a:r>
            <a:r>
              <a:rPr lang="ca-ES" i="1" dirty="0" err="1"/>
              <a:t>treating</a:t>
            </a:r>
            <a:r>
              <a:rPr lang="ca-ES" i="1" dirty="0"/>
              <a:t> </a:t>
            </a:r>
            <a:r>
              <a:rPr lang="ca-ES" i="1" dirty="0" err="1"/>
              <a:t>borderline</a:t>
            </a:r>
            <a:r>
              <a:rPr lang="ca-ES" i="1" dirty="0"/>
              <a:t> </a:t>
            </a:r>
            <a:r>
              <a:rPr lang="ca-ES" i="1" dirty="0" err="1"/>
              <a:t>personality</a:t>
            </a:r>
            <a:r>
              <a:rPr lang="ca-ES" i="1" dirty="0"/>
              <a:t> </a:t>
            </a:r>
            <a:r>
              <a:rPr lang="ca-ES" i="1" dirty="0" err="1"/>
              <a:t>disorder</a:t>
            </a:r>
            <a:r>
              <a:rPr lang="ca-ES" dirty="0"/>
              <a:t>. </a:t>
            </a:r>
            <a:r>
              <a:rPr lang="ca-ES" dirty="0" err="1"/>
              <a:t>Guilford</a:t>
            </a:r>
            <a:r>
              <a:rPr lang="ca-ES" dirty="0"/>
              <a:t> </a:t>
            </a:r>
            <a:r>
              <a:rPr lang="ca-ES" dirty="0" err="1"/>
              <a:t>press</a:t>
            </a:r>
            <a:r>
              <a:rPr lang="ca-ES" dirty="0"/>
              <a:t>.</a:t>
            </a:r>
          </a:p>
          <a:p>
            <a:pPr marL="0" indent="0">
              <a:buNone/>
            </a:pPr>
            <a:r>
              <a:rPr lang="en-US" dirty="0" err="1"/>
              <a:t>Najavits</a:t>
            </a:r>
            <a:r>
              <a:rPr lang="en-US" dirty="0"/>
              <a:t>, L. M. (2002). Seeking safety: A treatment manual for PTSD and substance abuse. Guilford Press.</a:t>
            </a:r>
            <a:endParaRPr lang="ca-ES" dirty="0"/>
          </a:p>
          <a:p>
            <a:pPr marL="0" indent="0">
              <a:buNone/>
            </a:pPr>
            <a:r>
              <a:rPr lang="en-US" dirty="0" err="1"/>
              <a:t>Resick</a:t>
            </a:r>
            <a:r>
              <a:rPr lang="en-US" dirty="0"/>
              <a:t>, P. A., &amp; </a:t>
            </a:r>
            <a:r>
              <a:rPr lang="en-US" dirty="0" err="1"/>
              <a:t>Schnicke</a:t>
            </a:r>
            <a:r>
              <a:rPr lang="en-US" dirty="0"/>
              <a:t>, M. K. (1993). Cognitive processing therapy for sexual assault victims. Journal of Consulting and Clinical Psychology, 61(5), 748-756.</a:t>
            </a:r>
            <a:endParaRPr lang="ca-ES" dirty="0"/>
          </a:p>
          <a:p>
            <a:pPr marL="0" indent="0">
              <a:buNone/>
            </a:pPr>
            <a:r>
              <a:rPr lang="en-US" dirty="0"/>
              <a:t>Van der </a:t>
            </a:r>
            <a:r>
              <a:rPr lang="en-US" dirty="0" err="1"/>
              <a:t>Kolk</a:t>
            </a:r>
            <a:r>
              <a:rPr lang="en-US" dirty="0"/>
              <a:t>, B. (2014). The body keeps the score: Brain, mind, and body in the healing of trauma. </a:t>
            </a:r>
            <a:r>
              <a:rPr lang="en-US" i="1" dirty="0"/>
              <a:t>New York</a:t>
            </a:r>
            <a:r>
              <a:rPr lang="en-US" dirty="0"/>
              <a:t>.</a:t>
            </a:r>
            <a:endParaRPr lang="ca-ES" dirty="0"/>
          </a:p>
          <a:p>
            <a:pPr marL="0" indent="0">
              <a:buNone/>
            </a:pPr>
            <a:r>
              <a:rPr lang="es-ES" dirty="0"/>
              <a:t>Van der </a:t>
            </a:r>
            <a:r>
              <a:rPr lang="es-ES" dirty="0" err="1"/>
              <a:t>Kolk</a:t>
            </a:r>
            <a:r>
              <a:rPr lang="es-ES" dirty="0"/>
              <a:t>, B. A. (2014). </a:t>
            </a:r>
            <a:r>
              <a:rPr lang="en-US" dirty="0"/>
              <a:t>The body keeps the score: Brain, mind, and body in the healing of trauma. Penguin Books.</a:t>
            </a:r>
            <a:endParaRPr lang="ca-ES" dirty="0"/>
          </a:p>
          <a:p>
            <a:pPr marL="0" indent="0">
              <a:buNone/>
            </a:pPr>
            <a:r>
              <a:rPr lang="en-US" dirty="0"/>
              <a:t>Walker, L. E. (1988). The battered woman syndrome. </a:t>
            </a:r>
            <a:r>
              <a:rPr lang="en-US" i="1" dirty="0"/>
              <a:t>Family abuse and its consequences: New directions in research</a:t>
            </a:r>
            <a:r>
              <a:rPr lang="en-US" dirty="0"/>
              <a:t>, 139-148.</a:t>
            </a:r>
            <a:endParaRPr lang="ca-ES" dirty="0"/>
          </a:p>
          <a:p>
            <a:pPr algn="just">
              <a:buFont typeface="Wingdings" panose="05000000000000000000" pitchFamily="2" charset="2"/>
              <a:buChar char="ü"/>
            </a:pPr>
            <a:endParaRPr lang="es-ES" dirty="0"/>
          </a:p>
          <a:p>
            <a:pPr algn="just">
              <a:buFont typeface="Wingdings" panose="05000000000000000000" pitchFamily="2" charset="2"/>
              <a:buChar char="Ø"/>
            </a:pPr>
            <a:endParaRPr lang="es-ES" sz="1050" dirty="0">
              <a:solidFill>
                <a:srgbClr val="374151"/>
              </a:solidFill>
            </a:endParaRPr>
          </a:p>
          <a:p>
            <a:endParaRPr lang="ca-E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2419" y="163057"/>
            <a:ext cx="1151374" cy="11513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61256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E56CB53-E0C6-B6F1-6312-08C6A23CFC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trans="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2472" b="20789"/>
          <a:stretch/>
        </p:blipFill>
        <p:spPr>
          <a:xfrm>
            <a:off x="0" y="1"/>
            <a:ext cx="12192000" cy="632128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2202" y="164371"/>
            <a:ext cx="1151374" cy="115137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3FE65BE-A20E-7578-814B-7B2F96A12623}"/>
              </a:ext>
            </a:extLst>
          </p:cNvPr>
          <p:cNvSpPr txBox="1"/>
          <p:nvPr/>
        </p:nvSpPr>
        <p:spPr>
          <a:xfrm>
            <a:off x="1971151" y="2593704"/>
            <a:ext cx="824969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Muchas gracias por vuestro interés </a:t>
            </a:r>
            <a:endParaRPr lang="es-ES_tradnl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366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433" y="243390"/>
            <a:ext cx="10058400" cy="1450757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INTRODUCCIÓN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1.1. Definición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192439"/>
            <a:ext cx="1151374" cy="1151374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591736" y="2027223"/>
            <a:ext cx="9032305" cy="40626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ES" dirty="0"/>
          </a:p>
          <a:p>
            <a:pPr algn="ctr"/>
            <a:r>
              <a:rPr lang="es-ES" sz="3000" dirty="0"/>
              <a:t>El término "</a:t>
            </a:r>
            <a:r>
              <a:rPr lang="es-ES" sz="3000" b="1" i="1" dirty="0"/>
              <a:t>mujer dañada</a:t>
            </a:r>
            <a:r>
              <a:rPr lang="es-ES" sz="3000" dirty="0"/>
              <a:t>" </a:t>
            </a:r>
            <a:r>
              <a:rPr lang="es-ES" sz="3000" b="1" dirty="0"/>
              <a:t>NO</a:t>
            </a:r>
            <a:r>
              <a:rPr lang="es-ES" sz="3000" dirty="0"/>
              <a:t> es un </a:t>
            </a:r>
            <a:r>
              <a:rPr lang="es-ES" sz="3000" b="1" dirty="0"/>
              <a:t>diagnóstico clínico </a:t>
            </a:r>
            <a:r>
              <a:rPr lang="es-ES" sz="3000" dirty="0"/>
              <a:t>reconocido en los sistemas de clasificación de los trastornos mentales.</a:t>
            </a:r>
          </a:p>
          <a:p>
            <a:pPr algn="ctr"/>
            <a:endParaRPr lang="es-ES" sz="3000" dirty="0"/>
          </a:p>
          <a:p>
            <a:pPr algn="ctr"/>
            <a:r>
              <a:rPr lang="es-ES" sz="3000" dirty="0"/>
              <a:t>Es una expresión utilizada en diferentes contextos para </a:t>
            </a:r>
            <a:r>
              <a:rPr lang="es-ES" sz="3000" b="1" dirty="0"/>
              <a:t>describir el impacto de eventos traumáticos (abuso, violencia o trauma) en su bienestar psicológico, emocional y físico.</a:t>
            </a:r>
            <a:endParaRPr lang="es-ES" sz="1300" dirty="0">
              <a:solidFill>
                <a:srgbClr val="37415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392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924" y="238416"/>
            <a:ext cx="10058400" cy="1450757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INTRODUCCIÓN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1.2. Tipos de daño</a:t>
            </a: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689598"/>
              </p:ext>
            </p:extLst>
          </p:nvPr>
        </p:nvGraphicFramePr>
        <p:xfrm>
          <a:off x="1807671" y="2250543"/>
          <a:ext cx="8576653" cy="3482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9" y="238416"/>
            <a:ext cx="1151374" cy="1151374"/>
          </a:xfrm>
          <a:prstGeom prst="rect">
            <a:avLst/>
          </a:prstGeom>
        </p:spPr>
      </p:pic>
      <p:sp>
        <p:nvSpPr>
          <p:cNvPr id="12" name="Elipse 11"/>
          <p:cNvSpPr/>
          <p:nvPr/>
        </p:nvSpPr>
        <p:spPr>
          <a:xfrm>
            <a:off x="2346960" y="2672158"/>
            <a:ext cx="756138" cy="6330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1</a:t>
            </a:r>
          </a:p>
        </p:txBody>
      </p:sp>
      <p:sp>
        <p:nvSpPr>
          <p:cNvPr id="13" name="Elipse 12"/>
          <p:cNvSpPr/>
          <p:nvPr/>
        </p:nvSpPr>
        <p:spPr>
          <a:xfrm>
            <a:off x="4644682" y="2672158"/>
            <a:ext cx="756138" cy="6330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2</a:t>
            </a:r>
          </a:p>
        </p:txBody>
      </p:sp>
      <p:sp>
        <p:nvSpPr>
          <p:cNvPr id="14" name="Elipse 13"/>
          <p:cNvSpPr/>
          <p:nvPr/>
        </p:nvSpPr>
        <p:spPr>
          <a:xfrm>
            <a:off x="6792946" y="2672158"/>
            <a:ext cx="756138" cy="6330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3</a:t>
            </a:r>
          </a:p>
        </p:txBody>
      </p:sp>
      <p:sp>
        <p:nvSpPr>
          <p:cNvPr id="15" name="Elipse 14"/>
          <p:cNvSpPr/>
          <p:nvPr/>
        </p:nvSpPr>
        <p:spPr>
          <a:xfrm>
            <a:off x="9102764" y="2672158"/>
            <a:ext cx="756138" cy="6330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/>
              <a:t>4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584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434" y="228373"/>
            <a:ext cx="10058400" cy="1450757"/>
          </a:xfrm>
        </p:spPr>
        <p:txBody>
          <a:bodyPr>
            <a:normAutofit fontScale="90000"/>
          </a:bodyPr>
          <a:lstStyle/>
          <a:p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FACTORES DE VULNERABILIDAD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660865"/>
              </p:ext>
            </p:extLst>
          </p:nvPr>
        </p:nvGraphicFramePr>
        <p:xfrm>
          <a:off x="3631643" y="2043512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0192" y="185979"/>
            <a:ext cx="1151374" cy="1151374"/>
          </a:xfrm>
          <a:prstGeom prst="rect">
            <a:avLst/>
          </a:prstGeom>
        </p:spPr>
      </p:pic>
      <p:sp>
        <p:nvSpPr>
          <p:cNvPr id="5" name="Triángulo isósceles 4"/>
          <p:cNvSpPr/>
          <p:nvPr/>
        </p:nvSpPr>
        <p:spPr>
          <a:xfrm>
            <a:off x="2783938" y="2461194"/>
            <a:ext cx="808891" cy="532635"/>
          </a:xfrm>
          <a:prstGeom prst="triangle">
            <a:avLst>
              <a:gd name="adj" fmla="val 52419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000" b="1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9" name="Rectángulo 8"/>
          <p:cNvSpPr/>
          <p:nvPr/>
        </p:nvSpPr>
        <p:spPr>
          <a:xfrm>
            <a:off x="2004059" y="3267063"/>
            <a:ext cx="2368648" cy="225962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</a:rPr>
              <a:t>Estos factores de riesgo no son exhaustivos y pueden variar según el contexto y las circunstancias individuales. Es importante reconocer que los factores de riesgo no justifican la violencia o el daño hacia las mujeres, pero nos ayudan a comprender las condiciones y los desafíos que pueden hacerlas más susceptibles a estas experiencias. Abordar estos factores y promover la igualdad de género, el apoyo social y el acceso a recursos puede ayudar a reducir el riesgo y fortalecer la resiliencia de las mujeres.</a:t>
            </a:r>
            <a:endParaRPr lang="ca-ES" sz="1000" b="1" dirty="0">
              <a:solidFill>
                <a:schemeClr val="tx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165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4923" y="76883"/>
            <a:ext cx="10058400" cy="1450757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CONSECUENCIAS PSICOLÓGICAS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453512"/>
              </p:ext>
            </p:extLst>
          </p:nvPr>
        </p:nvGraphicFramePr>
        <p:xfrm>
          <a:off x="2315102" y="2141578"/>
          <a:ext cx="75438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>
                  <a:extLst>
                    <a:ext uri="{9D8B030D-6E8A-4147-A177-3AD203B41FA5}">
                      <a16:colId xmlns:a16="http://schemas.microsoft.com/office/drawing/2014/main" val="1340788084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5870579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106955153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8611608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TRASTORNO DE ESTRÉS POSTRAUMÁTICO (TEPT)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DEPRESIÓN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ANSIEDAD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BAJA AUTOESTIMA Y DIFICULTADES EN LAS RELACIONES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415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Síntomas intrusivos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Apatía</a:t>
                      </a:r>
                      <a:r>
                        <a:rPr lang="es-ES_tradnl" sz="1000" baseline="0" noProof="0" dirty="0"/>
                        <a:t> / Anhedonia</a:t>
                      </a:r>
                      <a:endParaRPr lang="es-ES_tradnl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Ataques de</a:t>
                      </a:r>
                      <a:r>
                        <a:rPr lang="es-ES_tradnl" sz="1000" baseline="0" noProof="0" dirty="0"/>
                        <a:t> Pánico</a:t>
                      </a:r>
                      <a:endParaRPr lang="es-ES_tradnl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Miedo</a:t>
                      </a:r>
                      <a:r>
                        <a:rPr lang="es-ES_tradnl" sz="1000" baseline="0" noProof="0" dirty="0"/>
                        <a:t> intenso a ser lastimadas de nuevo (constante vigilancia hacia los demás: problemas de confianza)</a:t>
                      </a:r>
                      <a:endParaRPr lang="es-ES_tradnl" sz="1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800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Síntomas </a:t>
                      </a:r>
                      <a:r>
                        <a:rPr lang="es-ES_tradnl" sz="1000" noProof="0" dirty="0" err="1"/>
                        <a:t>evitativos</a:t>
                      </a:r>
                      <a:endParaRPr lang="es-ES_tradnl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Sentimientos de tristeza</a:t>
                      </a:r>
                      <a:r>
                        <a:rPr lang="es-ES_tradnl" sz="1000" baseline="0" noProof="0" dirty="0"/>
                        <a:t> persistente</a:t>
                      </a:r>
                      <a:endParaRPr lang="es-ES_tradnl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Preocupación constante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Sentimientos de indignidad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21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Estado</a:t>
                      </a:r>
                      <a:r>
                        <a:rPr lang="es-ES_tradnl" sz="1000" baseline="0" noProof="0" dirty="0"/>
                        <a:t> anímico y rendimiento cognitivo negativo</a:t>
                      </a:r>
                      <a:endParaRPr lang="es-ES_tradnl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Sentimientos de culpa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Miedo intenso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Dificultad en el establecimiento de límites adecuados con sus</a:t>
                      </a:r>
                      <a:r>
                        <a:rPr lang="es-ES_tradnl" sz="1000" baseline="0" noProof="0" dirty="0"/>
                        <a:t> relaciones interpersonales</a:t>
                      </a:r>
                      <a:endParaRPr lang="es-ES_tradnl" sz="1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427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Hiperactividad fisiológica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Baja autoestima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Dificultad para relajarse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baseline="0" noProof="0" dirty="0"/>
                        <a:t>Internalización de responsabilidad de los eventos (sentimientos de culpa y vergüenza)</a:t>
                      </a:r>
                      <a:endParaRPr lang="es-ES_tradnl" sz="10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970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Reactividad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Desesperanza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Síntomas físicos: taquicardia</a:t>
                      </a:r>
                      <a:r>
                        <a:rPr lang="es-ES_tradnl" sz="1000" baseline="0" noProof="0" dirty="0"/>
                        <a:t> y disnea</a:t>
                      </a:r>
                      <a:endParaRPr lang="es-ES_tradnl" sz="1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000" noProof="0" dirty="0"/>
                        <a:t>Baja percepción de sí mismas (disminución de la autoconfianza,</a:t>
                      </a:r>
                      <a:r>
                        <a:rPr lang="es-ES_tradnl" sz="1000" baseline="0" noProof="0" dirty="0"/>
                        <a:t> </a:t>
                      </a:r>
                      <a:r>
                        <a:rPr lang="es-ES_tradnl" sz="1000" noProof="0" dirty="0"/>
                        <a:t>sentimientos</a:t>
                      </a:r>
                      <a:r>
                        <a:rPr lang="es-ES_tradnl" sz="1000" baseline="0" noProof="0" dirty="0"/>
                        <a:t> de menor valía, desvalorización o indignes de amor y afecto</a:t>
                      </a:r>
                      <a:r>
                        <a:rPr lang="es-ES_tradnl" sz="1000" noProof="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097615"/>
                  </a:ext>
                </a:extLst>
              </a:tr>
            </a:tbl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703" y="242003"/>
            <a:ext cx="1151374" cy="11513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974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6045" y="221586"/>
            <a:ext cx="11094720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576006"/>
              </p:ext>
            </p:extLst>
          </p:nvPr>
        </p:nvGraphicFramePr>
        <p:xfrm>
          <a:off x="2346325" y="1846264"/>
          <a:ext cx="7802929" cy="3402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078" y="221586"/>
            <a:ext cx="1151374" cy="115137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-217254" y="6487853"/>
            <a:ext cx="12626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spc="3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CENTRO PSICOLOGÍA CANVIS - C/ Balmes 104, ppal. 2ª  (08028, Barcelona) </a:t>
            </a:r>
            <a:endParaRPr lang="es-ES_tradnl" sz="1400" b="1" spc="3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108275" y="5419042"/>
            <a:ext cx="8326315" cy="7209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Es importante destacar que la elección entre terapia individual y grupal dependerá de las necesidades y preferencias de cada mujer. Algunas pueden encontrar beneficios en ambos enfoques y pueden optar por participar en ambas modalidades. El terapeuta o profesional de la salud mental puede guiar y recomendar la modalidad más adecuada para cada caso.</a:t>
            </a:r>
            <a:endParaRPr lang="ca-ES" sz="1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3968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677" y="251092"/>
            <a:ext cx="10772165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148558"/>
              </p:ext>
            </p:extLst>
          </p:nvPr>
        </p:nvGraphicFramePr>
        <p:xfrm>
          <a:off x="2346325" y="2118827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685" y="337226"/>
            <a:ext cx="1151374" cy="11513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843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DE9EBCC1-AF89-A0BB-3F21-392CE74AE0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685" y="217637"/>
            <a:ext cx="1151374" cy="1151374"/>
          </a:xfrm>
          <a:prstGeom prst="rect">
            <a:avLst/>
          </a:prstGeom>
        </p:spPr>
      </p:pic>
      <p:sp>
        <p:nvSpPr>
          <p:cNvPr id="4" name="AutoShape 2" descr="Gente Alrededor Del Corazón Ilustración del Vector - Ilustración de manos,  extracto: 15246040"/>
          <p:cNvSpPr>
            <a:spLocks noChangeAspect="1" noChangeArrowheads="1"/>
          </p:cNvSpPr>
          <p:nvPr/>
        </p:nvSpPr>
        <p:spPr bwMode="auto">
          <a:xfrm>
            <a:off x="1679575" y="-822325"/>
            <a:ext cx="2095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a-ES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857307883"/>
              </p:ext>
            </p:extLst>
          </p:nvPr>
        </p:nvGraphicFramePr>
        <p:xfrm>
          <a:off x="3775076" y="2245010"/>
          <a:ext cx="4954469" cy="23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Abrir llave 11"/>
          <p:cNvSpPr/>
          <p:nvPr/>
        </p:nvSpPr>
        <p:spPr>
          <a:xfrm>
            <a:off x="3387970" y="2245010"/>
            <a:ext cx="184639" cy="2341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Cerrar llave 12"/>
          <p:cNvSpPr/>
          <p:nvPr/>
        </p:nvSpPr>
        <p:spPr>
          <a:xfrm>
            <a:off x="8729544" y="2171700"/>
            <a:ext cx="267918" cy="2414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4" name="CuadroTexto 13"/>
          <p:cNvSpPr txBox="1"/>
          <p:nvPr/>
        </p:nvSpPr>
        <p:spPr>
          <a:xfrm>
            <a:off x="1524001" y="3092569"/>
            <a:ext cx="1863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/>
              <a:t>RECURSOS EN BARCELONA</a:t>
            </a:r>
          </a:p>
          <a:p>
            <a:pPr algn="ctr"/>
            <a:r>
              <a:rPr lang="ca-ES" dirty="0"/>
              <a:t>ESPECIALIZADOS</a:t>
            </a:r>
          </a:p>
        </p:txBody>
      </p:sp>
      <p:sp>
        <p:nvSpPr>
          <p:cNvPr id="17" name="Título 1"/>
          <p:cNvSpPr>
            <a:spLocks noGrp="1"/>
          </p:cNvSpPr>
          <p:nvPr>
            <p:ph type="title"/>
          </p:nvPr>
        </p:nvSpPr>
        <p:spPr>
          <a:xfrm>
            <a:off x="313973" y="166796"/>
            <a:ext cx="10720971" cy="1450757"/>
          </a:xfrm>
        </p:spPr>
        <p:txBody>
          <a:bodyPr>
            <a:normAutofit fontScale="90000"/>
          </a:bodyPr>
          <a:lstStyle/>
          <a:p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PROCESOS DE RECUPERACIÓN Y RESILIENCIA</a:t>
            </a:r>
            <a:b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4.1. Terapia individual y grupal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46432DC-A42D-75F5-EB56-004E40D659CD}"/>
              </a:ext>
            </a:extLst>
          </p:cNvPr>
          <p:cNvSpPr txBox="1"/>
          <p:nvPr/>
        </p:nvSpPr>
        <p:spPr>
          <a:xfrm>
            <a:off x="1524001" y="6488669"/>
            <a:ext cx="9143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Psicologia Canvis, C/ Balmes, 104, principal 2na, 08028 Barcelona </a:t>
            </a:r>
            <a:endParaRPr lang="es-ES_tradnl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21667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5"/>
  <p:tag name="ARTICULATE_PROJECT_OPEN" val="0"/>
  <p:tag name="ARTICULATE_DESIGN_ID_RETROSPECCIÓN" val="ZUdvZ0ju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2183</TotalTime>
  <Words>2806</Words>
  <Application>Microsoft Office PowerPoint</Application>
  <PresentationFormat>Panorámica</PresentationFormat>
  <Paragraphs>288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Retrospección</vt:lpstr>
      <vt:lpstr>Presentación de PowerPoint</vt:lpstr>
      <vt:lpstr>Presentación de PowerPoint</vt:lpstr>
      <vt:lpstr>1. INTRODUCCIÓN  1.1. Definición</vt:lpstr>
      <vt:lpstr>1. INTRODUCCIÓN  1.2. Tipos de daño</vt:lpstr>
      <vt:lpstr> 2. FACTORES DE VULNERABILIDAD  </vt:lpstr>
      <vt:lpstr>3. CONSECUENCIAS PSICOLÓGICAS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4.1. Terapia individual y grupal</vt:lpstr>
      <vt:lpstr>4. PROCESOS DE RECUPERACIÓN Y RESILIENCIA  4.2. Apoyo social y redes de apoyo</vt:lpstr>
      <vt:lpstr>4. PROCESOS DE RECUPERACIÓN Y RESILIENCIA  4.3. Estrategias de autocuidado</vt:lpstr>
      <vt:lpstr>4. PROCESOS DE RECUPERACIÓN Y RESILIENCIA  4.3. Estrategias de autocuidado</vt:lpstr>
      <vt:lpstr>4. PROCESOS DE RECUPERACIÓN Y RESILIENCIA  4.3. Estrategias de autocuidado</vt:lpstr>
      <vt:lpstr>4. PROCESOS DE RECUPERACIÓN Y RESILIENCIA  4.3. Estrategias de autocuidado</vt:lpstr>
      <vt:lpstr>4. PROCESOS DE RECUPERACIÓN Y RESILIENCIA  4.3. Estrategias de autocuidado</vt:lpstr>
      <vt:lpstr>4. PROCESOS DE RECUPERACIÓN Y RESILIENCIA  4.3. Estrategias de autocuidado</vt:lpstr>
      <vt:lpstr>5. CONCLUSIONES</vt:lpstr>
      <vt:lpstr>6. REFERENCIAS BIBLIOGRÁFICAS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familiar y resolución de conflictos</dc:title>
  <dc:creator>Alba</dc:creator>
  <cp:lastModifiedBy>Julia Gil</cp:lastModifiedBy>
  <cp:revision>165</cp:revision>
  <dcterms:created xsi:type="dcterms:W3CDTF">2021-01-01T17:00:53Z</dcterms:created>
  <dcterms:modified xsi:type="dcterms:W3CDTF">2023-08-02T11:30:01Z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8A662889-1526-484A-955D-45AC85F432A3</vt:lpwstr>
  </property>
  <property fmtid="{D5CDD505-2E9C-101B-9397-08002B2CF9AE}" pid="3" name="ArticulatePath">
    <vt:lpwstr>Toc Julio</vt:lpwstr>
  </property>
</Properties>
</file>